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C944-1E29-4C0B-B8DF-711B550C5CBC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788C-794C-47C1-B346-05BDC0D5E8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23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C944-1E29-4C0B-B8DF-711B550C5CBC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788C-794C-47C1-B346-05BDC0D5E8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399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C944-1E29-4C0B-B8DF-711B550C5CBC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788C-794C-47C1-B346-05BDC0D5E8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778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C944-1E29-4C0B-B8DF-711B550C5CBC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788C-794C-47C1-B346-05BDC0D5E8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332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C944-1E29-4C0B-B8DF-711B550C5CBC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788C-794C-47C1-B346-05BDC0D5E8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192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C944-1E29-4C0B-B8DF-711B550C5CBC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788C-794C-47C1-B346-05BDC0D5E8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30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C944-1E29-4C0B-B8DF-711B550C5CBC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788C-794C-47C1-B346-05BDC0D5E8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859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C944-1E29-4C0B-B8DF-711B550C5CBC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788C-794C-47C1-B346-05BDC0D5E8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755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C944-1E29-4C0B-B8DF-711B550C5CBC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788C-794C-47C1-B346-05BDC0D5E8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592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C944-1E29-4C0B-B8DF-711B550C5CBC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788C-794C-47C1-B346-05BDC0D5E8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238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6C944-1E29-4C0B-B8DF-711B550C5CBC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788C-794C-47C1-B346-05BDC0D5E8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971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6C944-1E29-4C0B-B8DF-711B550C5CBC}" type="datetimeFigureOut">
              <a:rPr lang="ru-RU" smtClean="0"/>
              <a:t>06.04.2022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0788C-794C-47C1-B346-05BDC0D5E8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55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microsoft.com/office/2007/relationships/hdphoto" Target="../media/hdphoto5.wdp"/><Relationship Id="rId18" Type="http://schemas.openxmlformats.org/officeDocument/2006/relationships/image" Target="../media/image12.png"/><Relationship Id="rId26" Type="http://schemas.microsoft.com/office/2007/relationships/hdphoto" Target="../media/hdphoto10.wdp"/><Relationship Id="rId3" Type="http://schemas.openxmlformats.org/officeDocument/2006/relationships/image" Target="../media/image3.png"/><Relationship Id="rId21" Type="http://schemas.microsoft.com/office/2007/relationships/hdphoto" Target="../media/hdphoto8.wdp"/><Relationship Id="rId7" Type="http://schemas.microsoft.com/office/2007/relationships/hdphoto" Target="../media/hdphoto2.wdp"/><Relationship Id="rId12" Type="http://schemas.openxmlformats.org/officeDocument/2006/relationships/image" Target="../media/image8.png"/><Relationship Id="rId17" Type="http://schemas.openxmlformats.org/officeDocument/2006/relationships/image" Target="../media/image11.png"/><Relationship Id="rId25" Type="http://schemas.openxmlformats.org/officeDocument/2006/relationships/image" Target="../media/image16.png"/><Relationship Id="rId2" Type="http://schemas.openxmlformats.org/officeDocument/2006/relationships/image" Target="../media/image2.jpg"/><Relationship Id="rId16" Type="http://schemas.openxmlformats.org/officeDocument/2006/relationships/image" Target="../media/image10.png"/><Relationship Id="rId20" Type="http://schemas.openxmlformats.org/officeDocument/2006/relationships/image" Target="../media/image13.png"/><Relationship Id="rId29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microsoft.com/office/2007/relationships/hdphoto" Target="../media/hdphoto4.wdp"/><Relationship Id="rId24" Type="http://schemas.openxmlformats.org/officeDocument/2006/relationships/image" Target="../media/image15.png"/><Relationship Id="rId5" Type="http://schemas.openxmlformats.org/officeDocument/2006/relationships/image" Target="../media/image4.png"/><Relationship Id="rId15" Type="http://schemas.microsoft.com/office/2007/relationships/hdphoto" Target="../media/hdphoto6.wdp"/><Relationship Id="rId23" Type="http://schemas.microsoft.com/office/2007/relationships/hdphoto" Target="../media/hdphoto9.wdp"/><Relationship Id="rId28" Type="http://schemas.microsoft.com/office/2007/relationships/hdphoto" Target="../media/hdphoto11.wdp"/><Relationship Id="rId10" Type="http://schemas.openxmlformats.org/officeDocument/2006/relationships/image" Target="../media/image7.png"/><Relationship Id="rId19" Type="http://schemas.microsoft.com/office/2007/relationships/hdphoto" Target="../media/hdphoto7.wdp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9.png"/><Relationship Id="rId22" Type="http://schemas.openxmlformats.org/officeDocument/2006/relationships/image" Target="../media/image14.png"/><Relationship Id="rId27" Type="http://schemas.openxmlformats.org/officeDocument/2006/relationships/image" Target="../media/image17.png"/><Relationship Id="rId30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000" b="1" dirty="0" smtClean="0"/>
              <a:t>Артикуляционная гимнастика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196280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C:\Users\User\Downloads\vector-room-cartoon-interior-illustration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C:\Users\User\Downloads\vector-room-cartoon-interior-illustration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000" b="75565" l="39909" r="572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602" t="57987" r="44505" b="22582"/>
          <a:stretch/>
        </p:blipFill>
        <p:spPr bwMode="auto">
          <a:xfrm>
            <a:off x="-150430" y="1000198"/>
            <a:ext cx="1342103" cy="1091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282" b="78871" l="62201" r="81129">
                        <a14:foregroundMark x1="63683" y1="59758" x2="67759" y2="62903"/>
                        <a14:foregroundMark x1="77223" y1="76048" x2="75912" y2="689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704" t="54766" r="17392" b="19764"/>
          <a:stretch/>
        </p:blipFill>
        <p:spPr bwMode="auto">
          <a:xfrm>
            <a:off x="5567994" y="2607335"/>
            <a:ext cx="1740310" cy="143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927" b="47056" l="77851" r="975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767" t="21114" r="5438" b="58070"/>
          <a:stretch/>
        </p:blipFill>
        <p:spPr bwMode="auto">
          <a:xfrm>
            <a:off x="6278032" y="4129689"/>
            <a:ext cx="2243143" cy="208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000" b="37782" l="39396" r="57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792" t="18271" r="44501" b="60459"/>
          <a:stretch/>
        </p:blipFill>
        <p:spPr bwMode="auto">
          <a:xfrm>
            <a:off x="3763866" y="5543103"/>
            <a:ext cx="1327355" cy="1194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55968" b="80968" l="14937" r="32070">
                        <a14:foregroundMark x1="16619" y1="66935" x2="16619" y2="690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35" t="58619" r="67765" b="17707"/>
          <a:stretch/>
        </p:blipFill>
        <p:spPr bwMode="auto">
          <a:xfrm>
            <a:off x="686024" y="120729"/>
            <a:ext cx="812101" cy="78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5922" b="83283" l="41070" r="586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90" t="59847" r="41645" b="16479"/>
          <a:stretch/>
        </p:blipFill>
        <p:spPr bwMode="auto">
          <a:xfrm>
            <a:off x="4352738" y="2447001"/>
            <a:ext cx="1401096" cy="131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5968" b="76048" l="66676" r="840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800" t="59182" r="16532" b="22730"/>
          <a:stretch/>
        </p:blipFill>
        <p:spPr bwMode="auto">
          <a:xfrm>
            <a:off x="7308304" y="2790860"/>
            <a:ext cx="893405" cy="778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3226" b="47056" l="30673" r="49629">
                        <a14:foregroundMark x1="34179" y1="44516" x2="47178" y2="253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749" t="22712" r="50105" b="52817"/>
          <a:stretch/>
        </p:blipFill>
        <p:spPr bwMode="auto">
          <a:xfrm>
            <a:off x="2222280" y="3180293"/>
            <a:ext cx="1423219" cy="1356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290" b="47056" l="54048" r="72577">
                        <a14:foregroundMark x1="58153" y1="25000" x2="66049" y2="28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338" t="19713" r="28129" b="54486"/>
          <a:stretch/>
        </p:blipFill>
        <p:spPr bwMode="auto">
          <a:xfrm>
            <a:off x="1446227" y="4788919"/>
            <a:ext cx="1375128" cy="1430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7787" b="38515" l="4109" r="222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4" t="18917" r="77092" b="61686"/>
          <a:stretch/>
        </p:blipFill>
        <p:spPr bwMode="auto">
          <a:xfrm>
            <a:off x="6801886" y="2747445"/>
            <a:ext cx="808448" cy="57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6877" b="41246" l="28218" r="463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72" t="15310" r="51817" b="58827"/>
          <a:stretch/>
        </p:blipFill>
        <p:spPr bwMode="auto">
          <a:xfrm>
            <a:off x="7892050" y="5373496"/>
            <a:ext cx="1712274" cy="1533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7896" b="38587" l="53960" r="711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77" t="18170" r="29846" b="60882"/>
          <a:stretch/>
        </p:blipFill>
        <p:spPr bwMode="auto">
          <a:xfrm>
            <a:off x="7206110" y="1772816"/>
            <a:ext cx="1315065" cy="1242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53291" b="75840" l="6733" r="208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8" t="52552" r="78939" b="24591"/>
          <a:stretch/>
        </p:blipFill>
        <p:spPr bwMode="auto">
          <a:xfrm>
            <a:off x="1885123" y="2337344"/>
            <a:ext cx="1327355" cy="1355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51908" b="72798" l="30603" r="448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27" t="49297" r="53416" b="24591"/>
          <a:stretch/>
        </p:blipFill>
        <p:spPr bwMode="auto">
          <a:xfrm>
            <a:off x="8201709" y="2447001"/>
            <a:ext cx="1092956" cy="1136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49090" b="72759" l="53515" r="681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85" t="49297" r="30268" b="24591"/>
          <a:stretch/>
        </p:blipFill>
        <p:spPr bwMode="auto">
          <a:xfrm>
            <a:off x="5795686" y="6011507"/>
            <a:ext cx="531798" cy="627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8599" b="73599" l="76139" r="94455">
                        <a14:foregroundMark x1="85693" y1="52241" x2="93762" y2="631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354" t="49297" r="5450" b="24591"/>
          <a:stretch/>
        </p:blipFill>
        <p:spPr bwMode="auto">
          <a:xfrm>
            <a:off x="-150430" y="5445224"/>
            <a:ext cx="1526410" cy="1548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274" y="176402"/>
            <a:ext cx="1023496" cy="1053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236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0" fill="hold">
                      <p:stCondLst>
                        <p:cond delay="0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</Words>
  <Application>Microsoft Office PowerPoint</Application>
  <PresentationFormat>Экран (4:3)</PresentationFormat>
  <Paragraphs>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Артикуляционная гимнастика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Артикуляционная гимнастика</dc:title>
  <dc:creator>User</dc:creator>
  <cp:lastModifiedBy>User</cp:lastModifiedBy>
  <cp:revision>8</cp:revision>
  <dcterms:created xsi:type="dcterms:W3CDTF">2020-11-03T11:25:57Z</dcterms:created>
  <dcterms:modified xsi:type="dcterms:W3CDTF">2022-04-06T16:54:06Z</dcterms:modified>
</cp:coreProperties>
</file>