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72" r:id="rId8"/>
    <p:sldId id="273" r:id="rId9"/>
    <p:sldId id="261" r:id="rId10"/>
    <p:sldId id="267" r:id="rId11"/>
    <p:sldId id="262" r:id="rId12"/>
    <p:sldId id="274" r:id="rId13"/>
    <p:sldId id="271" r:id="rId14"/>
    <p:sldId id="263" r:id="rId15"/>
    <p:sldId id="268" r:id="rId16"/>
    <p:sldId id="275" r:id="rId17"/>
    <p:sldId id="264" r:id="rId18"/>
    <p:sldId id="266" r:id="rId19"/>
    <p:sldId id="265" r:id="rId20"/>
    <p:sldId id="269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1241FEA-508A-40D3-B1D7-E1B02FFE13D8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01EC7C9-D6E1-4542-9B32-754F58967DA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305800" cy="1981200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Выступление по теме проекта: «Наши друзья звуки и буквы»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3113572"/>
          </a:xfrm>
        </p:spPr>
        <p:txBody>
          <a:bodyPr/>
          <a:lstStyle/>
          <a:p>
            <a:pPr marL="2247900" marR="269240"/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Подготовили и провели: </a:t>
            </a: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marR="269240"/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7480" marR="269240">
              <a:spcAft>
                <a:spcPts val="0"/>
              </a:spcAft>
            </a:pP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Учитель-логопед: Никитина И.А.</a:t>
            </a: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marR="269240" indent="449580"/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Воспитатели: Бирюкова Т.Б       Голубева В.А.                                                                                                   </a:t>
            </a: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 – Петербург 2026</a:t>
            </a: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29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ли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81673"/>
            <a:ext cx="2250499" cy="30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2123976" cy="283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 r="6918"/>
          <a:stretch/>
        </p:blipFill>
        <p:spPr bwMode="auto">
          <a:xfrm>
            <a:off x="6714112" y="404664"/>
            <a:ext cx="210636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4" y="404664"/>
            <a:ext cx="2233514" cy="297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4642" y="375590"/>
            <a:ext cx="39472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Лепка букв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из соленого теста</a:t>
            </a:r>
          </a:p>
        </p:txBody>
      </p:sp>
    </p:spTree>
    <p:extLst>
      <p:ext uri="{BB962C8B-B14F-4D97-AF65-F5344CB8AC3E}">
        <p14:creationId xmlns:p14="http://schemas.microsoft.com/office/powerpoint/2010/main" val="158354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355109"/>
            <a:ext cx="2520280" cy="216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287238"/>
            <a:ext cx="2641035" cy="2269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8236" y="188640"/>
            <a:ext cx="5179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Игры с буквами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5455" y="1124356"/>
            <a:ext cx="3060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мешочек».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0834" y="4105143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</a:t>
            </a:r>
            <a:r>
              <a:rPr lang="ru-RU" sz="2000" b="1" dirty="0"/>
              <a:t>Подружи буквы».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509712"/>
            <a:ext cx="3360000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82" y="1502865"/>
            <a:ext cx="33599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7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6925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с родителями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184" t="5660"/>
          <a:stretch/>
        </p:blipFill>
        <p:spPr>
          <a:xfrm>
            <a:off x="395536" y="1520786"/>
            <a:ext cx="2310325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2565" t="44860" r="19583"/>
          <a:stretch/>
        </p:blipFill>
        <p:spPr>
          <a:xfrm>
            <a:off x="3419872" y="2780928"/>
            <a:ext cx="2398836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0146" r="14375"/>
          <a:stretch/>
        </p:blipFill>
        <p:spPr>
          <a:xfrm>
            <a:off x="6444208" y="1592791"/>
            <a:ext cx="1872208" cy="38164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8532" y="5557332"/>
            <a:ext cx="1433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Пенопласт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1637" y="5536684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91333" y="5511822"/>
            <a:ext cx="1033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</a:t>
            </a:r>
          </a:p>
        </p:txBody>
      </p:sp>
    </p:spTree>
    <p:extLst>
      <p:ext uri="{BB962C8B-B14F-4D97-AF65-F5344CB8AC3E}">
        <p14:creationId xmlns:p14="http://schemas.microsoft.com/office/powerpoint/2010/main" val="78699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72" y="1340768"/>
            <a:ext cx="2859300" cy="38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98" y="2708920"/>
            <a:ext cx="2859300" cy="38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54" y="1196752"/>
            <a:ext cx="2859272" cy="3816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245" y="188640"/>
            <a:ext cx="7900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Рассказываем про буквы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83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ёня для И.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555" t="22677"/>
          <a:stretch/>
        </p:blipFill>
        <p:spPr>
          <a:xfrm>
            <a:off x="2561999" y="4005064"/>
            <a:ext cx="2433732" cy="2712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5" y="1556792"/>
            <a:ext cx="2085876" cy="2779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669" t="34881" b="21653"/>
          <a:stretch/>
        </p:blipFill>
        <p:spPr>
          <a:xfrm>
            <a:off x="5004048" y="1524854"/>
            <a:ext cx="3876133" cy="23551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6050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Дидактические игры с буквами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24744"/>
            <a:ext cx="788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 подарок букве»                                            «Подружи буквы»</a:t>
            </a:r>
          </a:p>
        </p:txBody>
      </p:sp>
    </p:spTree>
    <p:extLst>
      <p:ext uri="{BB962C8B-B14F-4D97-AF65-F5344CB8AC3E}">
        <p14:creationId xmlns:p14="http://schemas.microsoft.com/office/powerpoint/2010/main" val="2018217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b="10958"/>
          <a:stretch/>
        </p:blipFill>
        <p:spPr bwMode="auto">
          <a:xfrm>
            <a:off x="395536" y="1340768"/>
            <a:ext cx="42484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428700"/>
            <a:ext cx="2865368" cy="3810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260648"/>
            <a:ext cx="58863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семейного творчества 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Наши друзья буквы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57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46413"/>
            <a:ext cx="3055117" cy="20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5788"/>
            <a:ext cx="4584219" cy="205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6813" r="29796" b="9368"/>
          <a:stretch/>
        </p:blipFill>
        <p:spPr bwMode="auto">
          <a:xfrm>
            <a:off x="755576" y="1381511"/>
            <a:ext cx="3271623" cy="242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9" b="27860"/>
          <a:stretch/>
        </p:blipFill>
        <p:spPr bwMode="auto">
          <a:xfrm>
            <a:off x="6221158" y="4077072"/>
            <a:ext cx="1747575" cy="218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5387" y="429716"/>
            <a:ext cx="48515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Альбом о буквах в стихах</a:t>
            </a:r>
          </a:p>
        </p:txBody>
      </p:sp>
    </p:spTree>
    <p:extLst>
      <p:ext uri="{BB962C8B-B14F-4D97-AF65-F5344CB8AC3E}">
        <p14:creationId xmlns:p14="http://schemas.microsoft.com/office/powerpoint/2010/main" val="3237187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" b="22323"/>
          <a:stretch/>
        </p:blipFill>
        <p:spPr bwMode="auto">
          <a:xfrm>
            <a:off x="268175" y="1547325"/>
            <a:ext cx="28593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4300" b="20671"/>
          <a:stretch/>
        </p:blipFill>
        <p:spPr bwMode="auto">
          <a:xfrm>
            <a:off x="3324177" y="3573016"/>
            <a:ext cx="266429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0777"/>
          <a:stretch/>
        </p:blipFill>
        <p:spPr bwMode="auto">
          <a:xfrm>
            <a:off x="6236914" y="1441325"/>
            <a:ext cx="2427252" cy="302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332656"/>
            <a:ext cx="360913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Игры с песком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световом столе</a:t>
            </a:r>
          </a:p>
        </p:txBody>
      </p:sp>
    </p:spTree>
    <p:extLst>
      <p:ext uri="{BB962C8B-B14F-4D97-AF65-F5344CB8AC3E}">
        <p14:creationId xmlns:p14="http://schemas.microsoft.com/office/powerpoint/2010/main" val="381088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8064896" cy="405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</a:t>
            </a:r>
          </a:p>
          <a:p>
            <a:pPr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с тяжелым нарушением  речи  из-за недоразвития многих  компонентов устной речи недостаточно сформированы предпосылки к обучению  грамоте.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ель проекта : «Обучение элементам грамоты старших дошкольников с ТНР через использование игровых приемов, наглядно-дидактического материала».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822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29489"/>
          <a:stretch/>
        </p:blipFill>
        <p:spPr>
          <a:xfrm>
            <a:off x="251520" y="1265858"/>
            <a:ext cx="3599910" cy="23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94"/>
          <a:stretch/>
        </p:blipFill>
        <p:spPr>
          <a:xfrm>
            <a:off x="4757227" y="1244316"/>
            <a:ext cx="4010481" cy="23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188640"/>
            <a:ext cx="51435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Открытое мероприятие 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«Сказка о буквах и звуках»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9051"/>
          <a:stretch/>
        </p:blipFill>
        <p:spPr>
          <a:xfrm>
            <a:off x="899592" y="3789040"/>
            <a:ext cx="6438940" cy="27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700808"/>
            <a:ext cx="7474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2617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Задачи проекта: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1.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Развивать фонематическое восприятие.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2.Обучать детей дифференцировать звуки по звонкости – глухости, твердости – мягкости.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3.Совершенствовать навык </a:t>
            </a:r>
            <a:r>
              <a:rPr lang="ru-RU" kern="100" dirty="0" err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звукослогового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анализа и синтеза.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4.Закрепить знания букв русского алфавита, их зрительный образ.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5. Способствовать преодолению ошибок в написании букв.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4. 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Совершенствовать навык 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чтения слогов, слов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с пройденными буквами.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5. Развивать мелкую моторику пальцев, кистей рук:</a:t>
            </a:r>
            <a:b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6. Развивать психические процессы у детей: восприятие, память, мышление.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7. Повышать коммуникативные, творческие способности детей.</a:t>
            </a:r>
            <a:br>
              <a:rPr lang="ru-RU" kern="1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</a:br>
            <a:r>
              <a:rPr lang="ru-RU" kern="100" dirty="0">
                <a:effectLst/>
                <a:latin typeface="Times New Roman"/>
                <a:ea typeface="Calibri"/>
                <a:cs typeface="Times New Roman"/>
              </a:rPr>
              <a:t>8. Повышать мотивацию, интерес к логопедическим занятиям, приобщать детей к процессу познания.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895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Times New Roman"/>
                <a:ea typeface="Times New Roman"/>
              </a:rPr>
              <a:t>Этапы реализации проекта </a:t>
            </a:r>
          </a:p>
          <a:p>
            <a:pPr algn="ctr"/>
            <a:r>
              <a:rPr lang="ru-RU" sz="2400" b="1" kern="1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 этап - Подготовительный. </a:t>
            </a:r>
            <a:endParaRPr lang="ru-RU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 b="4210"/>
          <a:stretch/>
        </p:blipFill>
        <p:spPr bwMode="auto">
          <a:xfrm>
            <a:off x="323528" y="1628800"/>
            <a:ext cx="376370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r="4664" b="7378"/>
          <a:stretch/>
        </p:blipFill>
        <p:spPr bwMode="auto">
          <a:xfrm>
            <a:off x="4614850" y="1628800"/>
            <a:ext cx="370156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037" y="1139552"/>
            <a:ext cx="622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Пособие «Планета Звуков» и карточки 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Звуковички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66952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346539"/>
            <a:ext cx="2799715" cy="2133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224" b="2651"/>
          <a:stretch/>
        </p:blipFill>
        <p:spPr>
          <a:xfrm>
            <a:off x="304359" y="1268761"/>
            <a:ext cx="3043505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21" y="4346539"/>
            <a:ext cx="2773296" cy="2102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1136314"/>
            <a:ext cx="1855949" cy="2527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543" y="1236684"/>
            <a:ext cx="1824965" cy="24270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0" y="-14646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«Звуковые мячи», схемы «Звуки речи», «Гласные, согласные звуки», «Звуки и буквы»..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6524" y="706408"/>
            <a:ext cx="216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«Звуки и буквы».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3773018"/>
            <a:ext cx="2207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«Звуковые мячи»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1819" y="167170"/>
            <a:ext cx="159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Схемы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3861048"/>
            <a:ext cx="1700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«Звуки речи»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3594" y="751945"/>
            <a:ext cx="339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«Гласные, согласные звуки»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2486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60648"/>
            <a:ext cx="3479158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/>
                <a:ea typeface="Times New Roman"/>
                <a:cs typeface="Times New Roman"/>
              </a:rPr>
              <a:t>II этап – Практический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08527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89" y="2132856"/>
            <a:ext cx="243000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1367" y="756703"/>
            <a:ext cx="3137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582061"/>
            <a:ext cx="2927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«Подбери мяч по цвету»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77113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«Любимая песня </a:t>
            </a:r>
            <a:r>
              <a:rPr lang="ru-RU" dirty="0" err="1">
                <a:solidFill>
                  <a:prstClr val="black"/>
                </a:solidFill>
              </a:rPr>
              <a:t>Звуковичка</a:t>
            </a:r>
            <a:r>
              <a:rPr lang="ru-RU" dirty="0">
                <a:solidFill>
                  <a:prstClr val="black"/>
                </a:solidFill>
              </a:rPr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19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916832"/>
            <a:ext cx="3132000" cy="4167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16831"/>
            <a:ext cx="3132000" cy="417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5816" y="332656"/>
            <a:ext cx="3137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2014" y="1340768"/>
            <a:ext cx="2850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«Угостим </a:t>
            </a:r>
            <a:r>
              <a:rPr lang="ru-RU" b="1" dirty="0" err="1">
                <a:solidFill>
                  <a:prstClr val="black"/>
                </a:solidFill>
              </a:rPr>
              <a:t>Звуковичка</a:t>
            </a:r>
            <a:r>
              <a:rPr lang="ru-RU" b="1" dirty="0">
                <a:solidFill>
                  <a:prstClr val="black"/>
                </a:solidFill>
              </a:rPr>
              <a:t>»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39809" y="1305447"/>
            <a:ext cx="3904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«Подари </a:t>
            </a:r>
            <a:r>
              <a:rPr lang="ru-RU" b="1" dirty="0" err="1">
                <a:solidFill>
                  <a:prstClr val="black"/>
                </a:solidFill>
              </a:rPr>
              <a:t>Звуковичку</a:t>
            </a:r>
            <a:r>
              <a:rPr lang="ru-RU" b="1" dirty="0">
                <a:solidFill>
                  <a:prstClr val="black"/>
                </a:solidFill>
              </a:rPr>
              <a:t> картинку»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9524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228" t="10743"/>
          <a:stretch/>
        </p:blipFill>
        <p:spPr>
          <a:xfrm>
            <a:off x="2684720" y="3443808"/>
            <a:ext cx="2204471" cy="2890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839" t="29041" r="14340" b="5623"/>
          <a:stretch/>
        </p:blipFill>
        <p:spPr>
          <a:xfrm>
            <a:off x="527678" y="898830"/>
            <a:ext cx="2388138" cy="2818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3813"/>
          <a:stretch/>
        </p:blipFill>
        <p:spPr>
          <a:xfrm>
            <a:off x="4944848" y="898830"/>
            <a:ext cx="277424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152" t="28368"/>
          <a:stretch/>
        </p:blipFill>
        <p:spPr>
          <a:xfrm>
            <a:off x="5868144" y="3379603"/>
            <a:ext cx="2839945" cy="28902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7744" y="404664"/>
            <a:ext cx="4380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БУКВАМИ</a:t>
            </a:r>
          </a:p>
        </p:txBody>
      </p:sp>
    </p:spTree>
    <p:extLst>
      <p:ext uri="{BB962C8B-B14F-4D97-AF65-F5344CB8AC3E}">
        <p14:creationId xmlns:p14="http://schemas.microsoft.com/office/powerpoint/2010/main" val="371078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81225"/>
            <a:ext cx="297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0754" y="476672"/>
            <a:ext cx="438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БУКВАМИ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181225"/>
            <a:ext cx="2970000" cy="39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1556792"/>
            <a:ext cx="752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Печатаем в тетрадках           Разучиваем стихи и песни о буквах</a:t>
            </a:r>
          </a:p>
        </p:txBody>
      </p:sp>
    </p:spTree>
    <p:extLst>
      <p:ext uri="{BB962C8B-B14F-4D97-AF65-F5344CB8AC3E}">
        <p14:creationId xmlns:p14="http://schemas.microsoft.com/office/powerpoint/2010/main" val="15076843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400</TotalTime>
  <Words>303</Words>
  <Application>Microsoft Office PowerPoint</Application>
  <PresentationFormat>Экран (4:3)</PresentationFormat>
  <Paragraphs>58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Constantia</vt:lpstr>
      <vt:lpstr>Times New Roman</vt:lpstr>
      <vt:lpstr>Wingdings 2</vt:lpstr>
      <vt:lpstr>Бумажная</vt:lpstr>
      <vt:lpstr>Выступление по теме проекта: «Наши друзья звуки и буквы»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Выступление по теме проекта: «Наши друзья звуки и буквы»</dc:title>
  <dc:creator>tatya</dc:creator>
  <cp:lastModifiedBy>Владислав Никитин</cp:lastModifiedBy>
  <cp:revision>31</cp:revision>
  <dcterms:created xsi:type="dcterms:W3CDTF">2026-05-13T18:25:38Z</dcterms:created>
  <dcterms:modified xsi:type="dcterms:W3CDTF">2026-05-17T15:14:57Z</dcterms:modified>
</cp:coreProperties>
</file>