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3B59-DD31-4726-802F-CB6F6EA60C3E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2870A-A7CA-47B4-BB69-C3EF6D2D3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0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2870A-A7CA-47B4-BB69-C3EF6D2D39A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0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14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90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39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11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13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4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08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546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29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76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9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58562-E094-4306-BC6D-69C90CFC2CF6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79D02-4F01-4A6D-BB59-4FE426A9843B}" type="slidenum">
              <a:rPr lang="ru-RU" smtClean="0"/>
              <a:t>‹#›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27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ou118@adm-edu/spb.r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746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9712" y="1196752"/>
            <a:ext cx="50405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«Использование игр с песком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Calibri"/>
              </a:rPr>
              <a:t>в речевом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развитии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Times New Roman"/>
                <a:ea typeface="Calibri"/>
              </a:rPr>
              <a:t>дошкольников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ТНР»</a:t>
            </a:r>
            <a:endParaRPr lang="ru-RU" sz="2800" dirty="0">
              <a:solidFill>
                <a:prstClr val="black"/>
              </a:solidFill>
              <a:latin typeface="Franklin Gothic Book"/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37918"/>
            <a:ext cx="3475037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5976" y="55172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Подготовили:</a:t>
            </a: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       </a:t>
            </a:r>
          </a:p>
          <a:p>
            <a:pPr lvl="0" algn="r"/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Никитина И. А. – учитель – логопед,</a:t>
            </a:r>
          </a:p>
          <a:p>
            <a:pPr algn="r"/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Бирюкова Т .Б. – воспитатель</a:t>
            </a:r>
          </a:p>
          <a:p>
            <a:pPr algn="r"/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Голубева В.А- воспитатель.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16507" y="6378387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2025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08217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учреждение детский сад комбинированного вида № 118 Адмиралтейского района Санкт – Петербурга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190005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Измайловский проспект, дом 18 литер 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8(812)251-58-10,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dou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118@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adm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-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edu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spb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3639"/>
          <a:stretch/>
        </p:blipFill>
        <p:spPr>
          <a:xfrm>
            <a:off x="323528" y="896526"/>
            <a:ext cx="4137924" cy="4764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188640"/>
            <a:ext cx="5503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ПЕСЧАНЫХ СКУЛЬПТУР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парке 300 –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ПЕТЕРБУРГА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896526"/>
            <a:ext cx="4274676" cy="376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1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293" y="331456"/>
            <a:ext cx="877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 ДЛЯ РАЗВИТИЯ АРТИКУЛЯЦИОННОЙ МОТОРИКИ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8500" b="25850"/>
          <a:stretch/>
        </p:blipFill>
        <p:spPr>
          <a:xfrm>
            <a:off x="265293" y="908720"/>
            <a:ext cx="4252903" cy="3157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175" t="17451" b="14300"/>
          <a:stretch/>
        </p:blipFill>
        <p:spPr>
          <a:xfrm>
            <a:off x="4791502" y="2564904"/>
            <a:ext cx="4028078" cy="4176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1299" y="2118261"/>
            <a:ext cx="1940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«ИГОЛОЧКА»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4" y="4170413"/>
            <a:ext cx="1533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«КАЧЕЛИ»</a:t>
            </a:r>
          </a:p>
        </p:txBody>
      </p:sp>
    </p:spTree>
    <p:extLst>
      <p:ext uri="{BB962C8B-B14F-4D97-AF65-F5344CB8AC3E}">
        <p14:creationId xmlns:p14="http://schemas.microsoft.com/office/powerpoint/2010/main" val="5076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32656"/>
            <a:ext cx="4394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ДЫХАНИЯ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08720"/>
            <a:ext cx="3669499" cy="489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5969981"/>
            <a:ext cx="3074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«ДОБРЫЙ ВЕЛИКАН»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5949280"/>
            <a:ext cx="15421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«СЕКРЕТ»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32150"/>
          <a:stretch/>
        </p:blipFill>
        <p:spPr>
          <a:xfrm>
            <a:off x="4716016" y="908720"/>
            <a:ext cx="4196772" cy="490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47065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 НА АВТОМАТИЗАЦИЮ ИЗОЛИРОВАННЫХ ЗВУКОВ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603" t="23100" b="26901"/>
          <a:stretch/>
        </p:blipFill>
        <p:spPr>
          <a:xfrm>
            <a:off x="221638" y="1556792"/>
            <a:ext cx="4381283" cy="30963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75656" y="4941168"/>
            <a:ext cx="1768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«ГОРОЧКА»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781" t="15204" b="12580"/>
          <a:stretch/>
        </p:blipFill>
        <p:spPr>
          <a:xfrm>
            <a:off x="5220072" y="1196752"/>
            <a:ext cx="3240360" cy="34607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64088" y="4941168"/>
            <a:ext cx="2935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«СИЛЬНЫЙ МОТОР» </a:t>
            </a:r>
          </a:p>
        </p:txBody>
      </p:sp>
    </p:spTree>
    <p:extLst>
      <p:ext uri="{BB962C8B-B14F-4D97-AF65-F5344CB8AC3E}">
        <p14:creationId xmlns:p14="http://schemas.microsoft.com/office/powerpoint/2010/main" val="6737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5" y="231899"/>
            <a:ext cx="6723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ФОНЕМАТИЧЕСКОГО СЛУХА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ДИФФЕРЕНЦИАЦИИ ЗВУКОВ В СЛОВЕ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176" t="16800" r="-433" b="2350"/>
          <a:stretch/>
        </p:blipFill>
        <p:spPr>
          <a:xfrm>
            <a:off x="762989" y="1213060"/>
            <a:ext cx="3456385" cy="43225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5733256"/>
            <a:ext cx="2862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ИГРУШКУ»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7" y="1229209"/>
            <a:ext cx="3227579" cy="43063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80112" y="5733256"/>
            <a:ext cx="2082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ГОРОД» </a:t>
            </a:r>
          </a:p>
        </p:txBody>
      </p:sp>
    </p:spTree>
    <p:extLst>
      <p:ext uri="{BB962C8B-B14F-4D97-AF65-F5344CB8AC3E}">
        <p14:creationId xmlns:p14="http://schemas.microsoft.com/office/powerpoint/2010/main" val="37179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69847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ТАКТИЛЬНО-КИНЕСТЕТИЧЕСКИХ ОЩУЩЕНИЙ И РУЧНОЙ МОТОРИКИ.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175" t="26901" b="13251"/>
          <a:stretch/>
        </p:blipFill>
        <p:spPr>
          <a:xfrm>
            <a:off x="395536" y="1268760"/>
            <a:ext cx="4514225" cy="4104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242" t="2355" r="2399" b="8990"/>
          <a:stretch/>
        </p:blipFill>
        <p:spPr>
          <a:xfrm>
            <a:off x="5652120" y="1281015"/>
            <a:ext cx="3022523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76672"/>
            <a:ext cx="5297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ОБУЧЕНИЮ ГРАМОТЕ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7951" b="17450"/>
          <a:stretch/>
        </p:blipFill>
        <p:spPr>
          <a:xfrm>
            <a:off x="323528" y="1268760"/>
            <a:ext cx="3086315" cy="3744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5850" b="15351"/>
          <a:stretch/>
        </p:blipFill>
        <p:spPr>
          <a:xfrm>
            <a:off x="5004048" y="1268760"/>
            <a:ext cx="3154115" cy="38164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48064" y="5493131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«ДОБАВЬ ДЕТАЛЬ»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445224"/>
            <a:ext cx="26276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«ДОПИШИ БУКВУ»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76672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ЛЕКСИКО-ГРАММАТИЧЕСКОГО СТРОЯ РЕЧИ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5969527"/>
            <a:ext cx="28954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060848"/>
            <a:ext cx="4247707" cy="3312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5877272"/>
            <a:ext cx="174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«ЛОДОЧКА»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6950" r="5270" b="24800"/>
          <a:stretch/>
        </p:blipFill>
        <p:spPr>
          <a:xfrm>
            <a:off x="395536" y="1561856"/>
            <a:ext cx="3720344" cy="403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60710" y="548680"/>
            <a:ext cx="4924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СВЯЗНОЙ РЕЧИ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44824"/>
            <a:ext cx="4189093" cy="2664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5157191"/>
            <a:ext cx="3603823" cy="41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«НАЧНИ ПРЕДЛОЖЕНИЕ»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5157192"/>
            <a:ext cx="3585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«НАРИСУЙ И РАССКАЖИ»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5"/>
          <a:stretch/>
        </p:blipFill>
        <p:spPr>
          <a:xfrm>
            <a:off x="4932040" y="1556792"/>
            <a:ext cx="3888431" cy="31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55093"/>
            <a:ext cx="4570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ДЛЯ РОДИТЕЛЕЙ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005"/>
          <a:stretch/>
        </p:blipFill>
        <p:spPr>
          <a:xfrm>
            <a:off x="309257" y="3863624"/>
            <a:ext cx="5104222" cy="2733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428" y="655202"/>
            <a:ext cx="5130841" cy="31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0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69380"/>
            <a:ext cx="6192688" cy="494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9713" y="548680"/>
            <a:ext cx="333969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ctr">
              <a:lnSpc>
                <a:spcPct val="115000"/>
              </a:lnSpc>
              <a:buFont typeface="Wingdings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ИГРЫ С ПЕСКОМ  </a:t>
            </a:r>
          </a:p>
        </p:txBody>
      </p:sp>
    </p:spTree>
    <p:extLst>
      <p:ext uri="{BB962C8B-B14F-4D97-AF65-F5344CB8AC3E}">
        <p14:creationId xmlns:p14="http://schemas.microsoft.com/office/powerpoint/2010/main" val="11488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983" t="7656"/>
          <a:stretch/>
        </p:blipFill>
        <p:spPr>
          <a:xfrm>
            <a:off x="4572000" y="2600932"/>
            <a:ext cx="4454385" cy="40092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071" r="18910"/>
          <a:stretch/>
        </p:blipFill>
        <p:spPr>
          <a:xfrm>
            <a:off x="251520" y="260648"/>
            <a:ext cx="4320481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8840"/>
            <a:ext cx="7523101" cy="3384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836712"/>
            <a:ext cx="1636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35288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548680"/>
            <a:ext cx="7125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САМОЕ ИНТЕРЕСНОЕ ЗДЕСЬ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657" y="1231201"/>
            <a:ext cx="4590686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5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5290" y="620688"/>
            <a:ext cx="333969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ctr">
              <a:lnSpc>
                <a:spcPct val="115000"/>
              </a:lnSpc>
              <a:buFont typeface="Wingdings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ИГРЫ С ПЕСКОМ 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5"/>
          <a:stretch/>
        </p:blipFill>
        <p:spPr bwMode="auto">
          <a:xfrm>
            <a:off x="841059" y="1412776"/>
            <a:ext cx="3519157" cy="482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422715"/>
            <a:ext cx="3384376" cy="247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26" y="4149080"/>
            <a:ext cx="3831842" cy="19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692696"/>
            <a:ext cx="333969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ctr">
              <a:lnSpc>
                <a:spcPct val="115000"/>
              </a:lnSpc>
              <a:buFont typeface="Wingdings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ИГРЫ С ПЕСКОМ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266825"/>
            <a:ext cx="733425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6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91" y="1155026"/>
            <a:ext cx="3325091" cy="25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4469" y="359078"/>
            <a:ext cx="4410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ПЕСОЧНИЦЫ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06496"/>
            <a:ext cx="2467992" cy="370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428" y="3789040"/>
            <a:ext cx="3681939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2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692696"/>
            <a:ext cx="1160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572970"/>
            <a:ext cx="6589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коррекционной работы с детьми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006757"/>
            <a:ext cx="748355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психологическую базу речи (внимание, восприятие, память), когнитивные процессы;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учить детей способам коммуникации в совместных играх и упражнениях в песочнице;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мелкую моторику рук;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диафрагмальное дыхание;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автоматизировать нарушенные звуки;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закреплять навыки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-слогового анализа и синтеза;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фонематический слух и восприятие;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изучать буквы, обучать грамоте.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обогащать и активизировать словарь родного языка;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лексико-грамматические категории языка;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связную речь.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00" y="1628800"/>
            <a:ext cx="16891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6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476672"/>
            <a:ext cx="6557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образовательного пространства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9" y="1700808"/>
            <a:ext cx="2375773" cy="158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792" b="72500" l="1042" r="9854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96" b="25000"/>
          <a:stretch/>
        </p:blipFill>
        <p:spPr bwMode="auto">
          <a:xfrm>
            <a:off x="2915816" y="954361"/>
            <a:ext cx="243831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3102"/>
            <a:ext cx="2500502" cy="167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8"/>
            <a:ext cx="2579896" cy="191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t="61714" b="6381"/>
          <a:stretch/>
        </p:blipFill>
        <p:spPr bwMode="auto">
          <a:xfrm>
            <a:off x="390887" y="3573016"/>
            <a:ext cx="2367785" cy="145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72" y="5325752"/>
            <a:ext cx="67484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923" y1="33716" x2="21923" y2="33716"/>
                        <a14:foregroundMark x1="15385" y1="32567" x2="15385" y2="32567"/>
                        <a14:foregroundMark x1="10769" y1="32567" x2="10769" y2="32567"/>
                        <a14:foregroundMark x1="8462" y1="29502" x2="8462" y2="29502"/>
                        <a14:foregroundMark x1="60385" y1="70498" x2="61538" y2="61303"/>
                        <a14:foregroundMark x1="71538" y1="59387" x2="88462" y2="55172"/>
                        <a14:foregroundMark x1="70000" y1="70115" x2="70000" y2="76245"/>
                        <a14:foregroundMark x1="74231" y1="71264" x2="71923" y2="79310"/>
                        <a14:foregroundMark x1="38462" y1="26437" x2="61538" y2="34483"/>
                        <a14:foregroundMark x1="52692" y1="16092" x2="56538" y2="7663"/>
                        <a14:foregroundMark x1="75769" y1="24904" x2="97308" y2="22222"/>
                        <a14:foregroundMark x1="57308" y1="10728" x2="74231" y2="4981"/>
                        <a14:foregroundMark x1="20769" y1="12261" x2="36154" y2="4981"/>
                        <a14:foregroundMark x1="15769" y1="5747" x2="23846" y2="6897"/>
                        <a14:foregroundMark x1="2308" y1="66667" x2="17692" y2="6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29000"/>
            <a:ext cx="15843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87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196" y="404664"/>
            <a:ext cx="828092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рекомендации по проведению песочных игр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Игры в песочнице проводятся с подгруппой или индивидуально.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До занятия и после занятия моются руки.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Перед занятием в «песочнице» желательно провести пальчиковые игры-разминки.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с песком соблюдать определённые правила: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песок не должен высыпаться из песочницы;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нельзя брать песок в рот и кидаться песком;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отряхивать руки и играть можно только над песочницей;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после игры надо убрать за собой рабочее место, убрать все игрушки на свои места.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797559"/>
            <a:ext cx="4928160" cy="248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04664"/>
            <a:ext cx="7090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ОПЫТНО - ЭКСПЕРИМЕНТАЛЬНАЯ ДЕЯТЕЛЬНОСТЬ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3224862" cy="3702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393" t="22995" r="21192" b="21573"/>
          <a:stretch/>
        </p:blipFill>
        <p:spPr>
          <a:xfrm>
            <a:off x="4139952" y="1124744"/>
            <a:ext cx="3672408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4138912"/>
            <a:ext cx="3672408" cy="24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2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411</Words>
  <Application>Microsoft Office PowerPoint</Application>
  <PresentationFormat>Экран (4:3)</PresentationFormat>
  <Paragraphs>75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Franklin Gothic Book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tatya</dc:creator>
  <cp:lastModifiedBy>Елена Колесова</cp:lastModifiedBy>
  <cp:revision>41</cp:revision>
  <dcterms:created xsi:type="dcterms:W3CDTF">2025-10-11T05:28:49Z</dcterms:created>
  <dcterms:modified xsi:type="dcterms:W3CDTF">2025-10-13T08:55:50Z</dcterms:modified>
</cp:coreProperties>
</file>