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5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5" r:id="rId9"/>
    <p:sldId id="264" r:id="rId10"/>
    <p:sldId id="266" r:id="rId11"/>
    <p:sldId id="267" r:id="rId12"/>
    <p:sldId id="268" r:id="rId13"/>
    <p:sldId id="269" r:id="rId14"/>
    <p:sldId id="271" r:id="rId15"/>
    <p:sldId id="270" r:id="rId16"/>
    <p:sldId id="272" r:id="rId17"/>
    <p:sldId id="273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743" autoAdjust="0"/>
  </p:normalViewPr>
  <p:slideViewPr>
    <p:cSldViewPr snapToGrid="0">
      <p:cViewPr varScale="1">
        <p:scale>
          <a:sx n="103" d="100"/>
          <a:sy n="103" d="100"/>
        </p:scale>
        <p:origin x="79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0D48ED-E5ED-4D7A-D4FC-2D8E1D9295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FA5DC35-1217-98EA-95CF-31B0BC6B20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C6C7AC8-CEAF-02C4-1388-88F7D84A0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50A3E-3C14-428E-843F-FCB5E61DECC8}" type="datetimeFigureOut">
              <a:rPr lang="ru-RU" smtClean="0"/>
              <a:t>13.12.2025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FA88344-C59E-1576-B385-0213CBCFC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8098387-A584-3E70-8D22-9AFB71306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B1025-97FE-4995-BB22-E7EEFF54A2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9269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2555FF-487F-E25F-B656-36E7F99353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6F946F0-C396-DF51-2C30-6BF47810AD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BE3E190-4AB3-EB3B-CC57-7940F5E3C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50A3E-3C14-428E-843F-FCB5E61DECC8}" type="datetimeFigureOut">
              <a:rPr lang="ru-RU" smtClean="0"/>
              <a:t>13.12.2025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5F97664-2259-234A-427A-FCC047287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AEE6262-B13D-C1BE-B9FD-1392F64EB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B1025-97FE-4995-BB22-E7EEFF54A2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855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B2D8E6C-2BB8-69AB-5C7B-C38DF094A9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BEBC424-C71B-556B-D840-D8B84A79C2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147B202-2E01-C054-EBA5-E963747D8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50A3E-3C14-428E-843F-FCB5E61DECC8}" type="datetimeFigureOut">
              <a:rPr lang="ru-RU" smtClean="0"/>
              <a:t>13.12.2025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74613DF-5953-EE0A-6A60-AB3AD9CC26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4BAEAB5-4E28-8AA8-B16C-1E048BF21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B1025-97FE-4995-BB22-E7EEFF54A2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2739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A0BFB0-9608-1775-7967-2B8309480F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19775E8-9020-D7DC-A2C5-F33A671A56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5AAFA5B-EF3D-1D7E-02B8-1148A77B3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50A3E-3C14-428E-843F-FCB5E61DECC8}" type="datetimeFigureOut">
              <a:rPr lang="ru-RU" smtClean="0"/>
              <a:t>13.12.2025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A9EFEB2-1486-C6FF-A1E9-E94912D12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BBC22B0-6712-183D-892E-B3517713D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B1025-97FE-4995-BB22-E7EEFF54A2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999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995363-88AB-3429-AF89-3CA97E352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661B083-7541-0ACC-96CC-2F5C03DA8F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74341CC-9AB7-1C84-2588-E345C08DE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50A3E-3C14-428E-843F-FCB5E61DECC8}" type="datetimeFigureOut">
              <a:rPr lang="ru-RU" smtClean="0"/>
              <a:t>13.12.2025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FD8714A-FC78-7B73-19EB-B76C6C111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1378BD-E458-DD08-9CAA-71B210E07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B1025-97FE-4995-BB22-E7EEFF54A2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0140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AC6FE9-9E72-428F-B4FF-A5F6C212FE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D58F9F6-F60F-FA17-FDC4-8F0737EF96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16184A3-5DE3-3C00-0681-F9B1F1383B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0A870D6-16B2-0240-BAF6-454CE628FB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50A3E-3C14-428E-843F-FCB5E61DECC8}" type="datetimeFigureOut">
              <a:rPr lang="ru-RU" smtClean="0"/>
              <a:t>13.12.2025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C2CE1B1-318A-14CD-4303-718178A77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CB03B95-8D32-80F3-1242-CE57EAC21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B1025-97FE-4995-BB22-E7EEFF54A2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4240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760BC9-037E-B981-F1C1-2AC95D7582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632CFDE-1C91-2D42-A613-F32DC9EB95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B43F378-6934-7BF7-2990-0042EDE041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A4B2AD8-F99E-50B3-F49B-F8510A1FC2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00B1205-9FA8-8BA4-96FB-C03E2EA073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D2C2A67-C7AE-CBEE-AD57-AA55A9DB2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50A3E-3C14-428E-843F-FCB5E61DECC8}" type="datetimeFigureOut">
              <a:rPr lang="ru-RU" smtClean="0"/>
              <a:t>13.12.2025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8560D60-D7F6-4663-628B-C2F83659B0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E64D2BC-9357-8C37-7214-833061990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B1025-97FE-4995-BB22-E7EEFF54A2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497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E8073B-05C1-24C0-87D5-21B05159BC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9669489-C8CA-2A55-7CDF-D935A2751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50A3E-3C14-428E-843F-FCB5E61DECC8}" type="datetimeFigureOut">
              <a:rPr lang="ru-RU" smtClean="0"/>
              <a:t>13.12.2025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07E9CBB-1E7D-45C2-3B20-61BFEB353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EFE379A-B95E-1075-5936-B5D107FDE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B1025-97FE-4995-BB22-E7EEFF54A2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3968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13E9E69-C92F-4D28-9F29-B1704DCA3E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50A3E-3C14-428E-843F-FCB5E61DECC8}" type="datetimeFigureOut">
              <a:rPr lang="ru-RU" smtClean="0"/>
              <a:t>13.12.2025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DBBE354-83D6-3840-EFBE-0B7355C58E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F1AC2E4-9068-2513-B257-13668B8A2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B1025-97FE-4995-BB22-E7EEFF54A2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964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412971-F360-5008-2B5F-C094C2210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A016EB0-62B8-37D3-8F2A-4F18AE1185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4A3BB6D-046A-32E0-BE8A-C875185605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11C063B-2AC8-2A06-0301-F4F649D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50A3E-3C14-428E-843F-FCB5E61DECC8}" type="datetimeFigureOut">
              <a:rPr lang="ru-RU" smtClean="0"/>
              <a:t>13.12.2025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A815F57-CC54-3007-E524-433C96544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249D7A8-4F52-9EA9-D6D7-4CADE9C2D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B1025-97FE-4995-BB22-E7EEFF54A2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3304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A57FA7-00DF-DE1B-1960-E225C36B04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ED418D4-2E12-1D4C-F139-E0CAAA5CE8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08631CD-C7ED-AAA9-8587-2DDDADDFD1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F930971-82A6-9B77-906D-8604CECB1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50A3E-3C14-428E-843F-FCB5E61DECC8}" type="datetimeFigureOut">
              <a:rPr lang="ru-RU" smtClean="0"/>
              <a:t>13.12.2025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3198D34-BA67-BE6C-2EB0-78E336AB39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32044A6-C9F3-A86B-2BF7-2FDCCF91F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B1025-97FE-4995-BB22-E7EEFF54A2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007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AE1FA6-B670-8521-E329-FB5712482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DC13A02-D686-D833-471A-A211F8A2AE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AFD5CEF-5A38-1E52-BC52-1C0D2D9950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A50A3E-3C14-428E-843F-FCB5E61DECC8}" type="datetimeFigureOut">
              <a:rPr lang="ru-RU" smtClean="0"/>
              <a:t>13.12.2025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9C7CD0F-A136-9FEA-95B5-8B488219FE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47C0714-E556-357C-2420-E0CC60D61E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7B1025-97FE-4995-BB22-E7EEFF54A2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474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microsoft.com/office/2007/relationships/hdphoto" Target="../media/hdphoto8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microsoft.com/office/2007/relationships/hdphoto" Target="../media/hdphoto3.wdp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png"/><Relationship Id="rId7" Type="http://schemas.openxmlformats.org/officeDocument/2006/relationships/slide" Target="slide12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12.png"/><Relationship Id="rId4" Type="http://schemas.microsoft.com/office/2007/relationships/hdphoto" Target="../media/hdphoto5.wdp"/><Relationship Id="rId9" Type="http://schemas.microsoft.com/office/2007/relationships/hdphoto" Target="../media/hdphoto9.wdp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microsoft.com/office/2007/relationships/hdphoto" Target="../media/hdphoto9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microsoft.com/office/2007/relationships/hdphoto" Target="../media/hdphoto7.wdp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2.png"/><Relationship Id="rId7" Type="http://schemas.openxmlformats.org/officeDocument/2006/relationships/slide" Target="slide14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8.png"/><Relationship Id="rId4" Type="http://schemas.microsoft.com/office/2007/relationships/hdphoto" Target="../media/hdphoto7.wdp"/><Relationship Id="rId9" Type="http://schemas.microsoft.com/office/2007/relationships/hdphoto" Target="../media/hdphoto10.wdp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7" Type="http://schemas.microsoft.com/office/2007/relationships/hdphoto" Target="../media/hdphoto10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microsoft.com/office/2007/relationships/hdphoto" Target="../media/hdphoto3.wdp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0.png"/><Relationship Id="rId7" Type="http://schemas.openxmlformats.org/officeDocument/2006/relationships/slide" Target="slide16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microsoft.com/office/2007/relationships/hdphoto" Target="../media/hdphoto5.wdp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media" Target="../media/media4.mp3"/><Relationship Id="rId7" Type="http://schemas.microsoft.com/office/2007/relationships/hdphoto" Target="../media/hdphoto2.wdp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2.png"/><Relationship Id="rId4" Type="http://schemas.openxmlformats.org/officeDocument/2006/relationships/audio" Target="../media/media4.mp3"/><Relationship Id="rId9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2.png"/><Relationship Id="rId5" Type="http://schemas.microsoft.com/office/2007/relationships/hdphoto" Target="../media/hdphoto4.wdp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2.png"/><Relationship Id="rId5" Type="http://schemas.microsoft.com/office/2007/relationships/hdphoto" Target="../media/hdphoto5.wdp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2.png"/><Relationship Id="rId5" Type="http://schemas.microsoft.com/office/2007/relationships/hdphoto" Target="../media/hdphoto6.wdp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2.png"/><Relationship Id="rId5" Type="http://schemas.microsoft.com/office/2007/relationships/hdphoto" Target="../media/hdphoto7.wdp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png"/><Relationship Id="rId7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8.png"/><Relationship Id="rId4" Type="http://schemas.microsoft.com/office/2007/relationships/hdphoto" Target="../media/hdphoto5.wdp"/><Relationship Id="rId9" Type="http://schemas.microsoft.com/office/2007/relationships/hdphoto" Target="../media/hdphoto8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6441A0C-5BDA-97FE-738C-28DE8D400CA4}"/>
              </a:ext>
            </a:extLst>
          </p:cNvPr>
          <p:cNvSpPr/>
          <p:nvPr/>
        </p:nvSpPr>
        <p:spPr>
          <a:xfrm>
            <a:off x="0" y="0"/>
            <a:ext cx="30480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CB9CB5C-44BF-1116-7055-F620DC65A5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0"/>
            <a:ext cx="9144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5C76A8-FC31-F09B-DEE0-722737021A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7375" y="3273066"/>
            <a:ext cx="4341750" cy="1542617"/>
          </a:xfrm>
        </p:spPr>
        <p:txBody>
          <a:bodyPr>
            <a:noAutofit/>
          </a:bodyPr>
          <a:lstStyle/>
          <a:p>
            <a:r>
              <a:rPr lang="ru-RU" sz="7200" b="1" dirty="0">
                <a:latin typeface="Bahnschrift Condensed" panose="020B0502040204020203" pitchFamily="34" charset="0"/>
                <a:cs typeface="Adobe Arabic" panose="02040503050201020203" pitchFamily="18" charset="-78"/>
              </a:rPr>
              <a:t>Перелетные </a:t>
            </a:r>
            <a:br>
              <a:rPr lang="ru-RU" sz="7200" b="1" dirty="0">
                <a:latin typeface="Bahnschrift Condensed" panose="020B0502040204020203" pitchFamily="34" charset="0"/>
                <a:cs typeface="Adobe Arabic" panose="02040503050201020203" pitchFamily="18" charset="-78"/>
              </a:rPr>
            </a:br>
            <a:r>
              <a:rPr lang="ru-RU" sz="7200" b="1" dirty="0">
                <a:latin typeface="Bahnschrift Condensed" panose="020B0502040204020203" pitchFamily="34" charset="0"/>
                <a:cs typeface="Adobe Arabic" panose="02040503050201020203" pitchFamily="18" charset="-78"/>
              </a:rPr>
              <a:t>птицы </a:t>
            </a:r>
          </a:p>
        </p:txBody>
      </p:sp>
      <p:pic>
        <p:nvPicPr>
          <p:cNvPr id="7" name="958cb54c4388">
            <a:hlinkClick r:id="" action="ppaction://media"/>
            <a:extLst>
              <a:ext uri="{FF2B5EF4-FFF2-40B4-BE49-F238E27FC236}">
                <a16:creationId xmlns:a16="http://schemas.microsoft.com/office/drawing/2014/main" id="{7BE1BE6A-C099-B43A-A698-3ADFA5C9E3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82454" y="56332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20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497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C4FDE7-5BE1-7859-2328-D66C9D73B9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9D658A8-1699-311B-5842-140A2E5DCD77}"/>
              </a:ext>
            </a:extLst>
          </p:cNvPr>
          <p:cNvSpPr/>
          <p:nvPr/>
        </p:nvSpPr>
        <p:spPr>
          <a:xfrm>
            <a:off x="-1" y="0"/>
            <a:ext cx="9173497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BD863736-E413-D974-21B6-79876732097F}"/>
              </a:ext>
            </a:extLst>
          </p:cNvPr>
          <p:cNvSpPr/>
          <p:nvPr/>
        </p:nvSpPr>
        <p:spPr>
          <a:xfrm>
            <a:off x="4070555" y="226142"/>
            <a:ext cx="4621161" cy="183863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>
                <a:solidFill>
                  <a:schemeClr val="tx1"/>
                </a:solidFill>
                <a:latin typeface="Bahnschrift Condensed" panose="020B0502040204020203" pitchFamily="34" charset="0"/>
              </a:rPr>
              <a:t>Третий лишний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3ABF97B-BCCE-8EB7-7E16-A58CFC9676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7786" y="2772697"/>
            <a:ext cx="2731168" cy="334788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41AA412-4AEE-515A-7F90-0643A7945F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314" y="2035278"/>
            <a:ext cx="3228756" cy="408530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2593C2C-54C0-A31B-45BD-FE6983DCC97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2441" y="3323918"/>
            <a:ext cx="2938616" cy="2938616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540264D0-5561-B2F9-8683-8003178D5F2D}"/>
              </a:ext>
            </a:extLst>
          </p:cNvPr>
          <p:cNvSpPr/>
          <p:nvPr/>
        </p:nvSpPr>
        <p:spPr>
          <a:xfrm>
            <a:off x="7600335" y="3274142"/>
            <a:ext cx="3519949" cy="321514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8038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4DE7D2-5189-787D-5815-C61D366E5F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A98405F-D4CE-5822-1A76-41176566DA54}"/>
              </a:ext>
            </a:extLst>
          </p:cNvPr>
          <p:cNvSpPr/>
          <p:nvPr/>
        </p:nvSpPr>
        <p:spPr>
          <a:xfrm>
            <a:off x="-1" y="0"/>
            <a:ext cx="9173497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3EE5E594-518E-393D-C1DE-E73F506BB332}"/>
              </a:ext>
            </a:extLst>
          </p:cNvPr>
          <p:cNvSpPr/>
          <p:nvPr/>
        </p:nvSpPr>
        <p:spPr>
          <a:xfrm>
            <a:off x="4070555" y="226142"/>
            <a:ext cx="4621161" cy="183863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>
                <a:solidFill>
                  <a:schemeClr val="tx1"/>
                </a:solidFill>
                <a:latin typeface="Bahnschrift Condensed" panose="020B0502040204020203" pitchFamily="34" charset="0"/>
              </a:rPr>
              <a:t>Третий лишний</a:t>
            </a:r>
          </a:p>
        </p:txBody>
      </p:sp>
      <p:pic>
        <p:nvPicPr>
          <p:cNvPr id="5" name="Рисунок 4">
            <a:hlinkClick r:id="rId2" action="ppaction://hlinksldjump"/>
            <a:extLst>
              <a:ext uri="{FF2B5EF4-FFF2-40B4-BE49-F238E27FC236}">
                <a16:creationId xmlns:a16="http://schemas.microsoft.com/office/drawing/2014/main" id="{26521EAE-9FF4-CCB5-2A06-CBB1A87C70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7786" y="2772697"/>
            <a:ext cx="2731168" cy="3347884"/>
          </a:xfrm>
          <a:prstGeom prst="rect">
            <a:avLst/>
          </a:prstGeom>
        </p:spPr>
      </p:pic>
      <p:pic>
        <p:nvPicPr>
          <p:cNvPr id="4" name="Рисунок 3">
            <a:hlinkClick r:id="rId2" action="ppaction://hlinksldjump"/>
            <a:extLst>
              <a:ext uri="{FF2B5EF4-FFF2-40B4-BE49-F238E27FC236}">
                <a16:creationId xmlns:a16="http://schemas.microsoft.com/office/drawing/2014/main" id="{732BD883-D3DA-525D-39B2-03F8ABF730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19697" y1="42890" x2="17519" y2="48638"/>
                        <a14:foregroundMark x1="16761" y1="50151" x2="21117" y2="623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537" y="2649794"/>
            <a:ext cx="2894165" cy="3623187"/>
          </a:xfrm>
          <a:prstGeom prst="rect">
            <a:avLst/>
          </a:prstGeom>
        </p:spPr>
      </p:pic>
      <p:pic>
        <p:nvPicPr>
          <p:cNvPr id="11" name="Рисунок 10">
            <a:hlinkClick r:id="rId7" action="ppaction://hlinksldjump"/>
            <a:extLst>
              <a:ext uri="{FF2B5EF4-FFF2-40B4-BE49-F238E27FC236}">
                <a16:creationId xmlns:a16="http://schemas.microsoft.com/office/drawing/2014/main" id="{77AEB485-70DA-49E3-CB7D-B4A0BAF05F4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1850" y="2840481"/>
            <a:ext cx="4149827" cy="343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3215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D6EE73-68B5-B76B-BC00-F64C2B0715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7B13A35-56B1-A50A-E99B-09E85CCA2AD2}"/>
              </a:ext>
            </a:extLst>
          </p:cNvPr>
          <p:cNvSpPr/>
          <p:nvPr/>
        </p:nvSpPr>
        <p:spPr>
          <a:xfrm>
            <a:off x="-1" y="0"/>
            <a:ext cx="9173497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E8EB73DB-4110-7124-4B3C-2A5F5BA46766}"/>
              </a:ext>
            </a:extLst>
          </p:cNvPr>
          <p:cNvSpPr/>
          <p:nvPr/>
        </p:nvSpPr>
        <p:spPr>
          <a:xfrm>
            <a:off x="4070555" y="226142"/>
            <a:ext cx="4621161" cy="183863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>
                <a:solidFill>
                  <a:schemeClr val="tx1"/>
                </a:solidFill>
                <a:latin typeface="Bahnschrift Condensed" panose="020B0502040204020203" pitchFamily="34" charset="0"/>
              </a:rPr>
              <a:t>Третий лишний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7985BCB-6862-7F66-1697-7E66AE0E38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7786" y="2772697"/>
            <a:ext cx="2731168" cy="334788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DBDF9CC-6C94-4ED5-434F-FA212871BF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19697" y1="42890" x2="17519" y2="48638"/>
                        <a14:foregroundMark x1="16761" y1="50151" x2="21117" y2="623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537" y="2649794"/>
            <a:ext cx="2894165" cy="362318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13322A3-E395-0A2B-7B03-CCF6CAA242B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1850" y="2840481"/>
            <a:ext cx="4149827" cy="3432500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id="{981E72EB-6C1B-B351-1390-8B3BD05120A2}"/>
              </a:ext>
            </a:extLst>
          </p:cNvPr>
          <p:cNvSpPr/>
          <p:nvPr/>
        </p:nvSpPr>
        <p:spPr>
          <a:xfrm>
            <a:off x="3286378" y="2659104"/>
            <a:ext cx="4621160" cy="419889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06086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B31028-64FC-68BC-E5F3-14C2C4C332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55A51A2-1846-6446-D5F6-4513DDCFAB93}"/>
              </a:ext>
            </a:extLst>
          </p:cNvPr>
          <p:cNvSpPr/>
          <p:nvPr/>
        </p:nvSpPr>
        <p:spPr>
          <a:xfrm>
            <a:off x="-1" y="0"/>
            <a:ext cx="9173497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50431CBF-76F2-2DE7-6FDE-F751A10972F0}"/>
              </a:ext>
            </a:extLst>
          </p:cNvPr>
          <p:cNvSpPr/>
          <p:nvPr/>
        </p:nvSpPr>
        <p:spPr>
          <a:xfrm>
            <a:off x="4070555" y="226142"/>
            <a:ext cx="4621161" cy="183863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>
                <a:solidFill>
                  <a:schemeClr val="tx1"/>
                </a:solidFill>
                <a:latin typeface="Bahnschrift Condensed" panose="020B0502040204020203" pitchFamily="34" charset="0"/>
              </a:rPr>
              <a:t>Третий лишний</a:t>
            </a:r>
          </a:p>
        </p:txBody>
      </p:sp>
      <p:pic>
        <p:nvPicPr>
          <p:cNvPr id="4" name="Рисунок 3">
            <a:hlinkClick r:id="rId2" action="ppaction://hlinksldjump"/>
            <a:extLst>
              <a:ext uri="{FF2B5EF4-FFF2-40B4-BE49-F238E27FC236}">
                <a16:creationId xmlns:a16="http://schemas.microsoft.com/office/drawing/2014/main" id="{BAB5B2B3-E01D-39E5-A70D-FDA59B9A94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19697" y1="42890" x2="17519" y2="48638"/>
                        <a14:foregroundMark x1="16761" y1="50151" x2="21117" y2="623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747" y="2649794"/>
            <a:ext cx="2894165" cy="3623187"/>
          </a:xfrm>
          <a:prstGeom prst="rect">
            <a:avLst/>
          </a:prstGeom>
        </p:spPr>
      </p:pic>
      <p:pic>
        <p:nvPicPr>
          <p:cNvPr id="7" name="Рисунок 6">
            <a:hlinkClick r:id="rId2" action="ppaction://hlinksldjump"/>
            <a:extLst>
              <a:ext uri="{FF2B5EF4-FFF2-40B4-BE49-F238E27FC236}">
                <a16:creationId xmlns:a16="http://schemas.microsoft.com/office/drawing/2014/main" id="{7FB023FC-25B5-EE70-2F9F-85ACA368CF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95" y="2187678"/>
            <a:ext cx="3228756" cy="4085303"/>
          </a:xfrm>
          <a:prstGeom prst="rect">
            <a:avLst/>
          </a:prstGeom>
        </p:spPr>
      </p:pic>
      <p:pic>
        <p:nvPicPr>
          <p:cNvPr id="9" name="Рисунок 8">
            <a:hlinkClick r:id="rId7" action="ppaction://hlinksldjump"/>
            <a:extLst>
              <a:ext uri="{FF2B5EF4-FFF2-40B4-BE49-F238E27FC236}">
                <a16:creationId xmlns:a16="http://schemas.microsoft.com/office/drawing/2014/main" id="{635A7822-515D-3CC0-9033-FF93FBBDC11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4854" y="3569110"/>
            <a:ext cx="4083664" cy="306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8231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39433F-C7FF-6781-C2F2-B1CE09DD03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25716BE-2BA1-2572-CBAE-637CEA00E90B}"/>
              </a:ext>
            </a:extLst>
          </p:cNvPr>
          <p:cNvSpPr/>
          <p:nvPr/>
        </p:nvSpPr>
        <p:spPr>
          <a:xfrm>
            <a:off x="-1" y="0"/>
            <a:ext cx="9173497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291E4F18-68B1-CA36-FD2B-6C186AF56D36}"/>
              </a:ext>
            </a:extLst>
          </p:cNvPr>
          <p:cNvSpPr/>
          <p:nvPr/>
        </p:nvSpPr>
        <p:spPr>
          <a:xfrm>
            <a:off x="4070555" y="226142"/>
            <a:ext cx="4621161" cy="183863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>
                <a:solidFill>
                  <a:schemeClr val="tx1"/>
                </a:solidFill>
                <a:latin typeface="Bahnschrift Condensed" panose="020B0502040204020203" pitchFamily="34" charset="0"/>
              </a:rPr>
              <a:t>Третий лишний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6A7A3A2-71E2-5395-FAE8-B058879FB1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9697" y1="42890" x2="17519" y2="48638"/>
                        <a14:foregroundMark x1="16761" y1="50151" x2="21117" y2="623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747" y="2649794"/>
            <a:ext cx="2894165" cy="362318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55FE981-9332-B0F9-B265-4044FDE071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95" y="2187678"/>
            <a:ext cx="3228756" cy="408530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5B1ED93-9329-DF4A-1A0C-046A2C1273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4854" y="3569110"/>
            <a:ext cx="4083664" cy="3062748"/>
          </a:xfrm>
          <a:prstGeom prst="rect">
            <a:avLst/>
          </a:prstGeom>
        </p:spPr>
      </p:pic>
      <p:sp>
        <p:nvSpPr>
          <p:cNvPr id="5" name="Овал 4">
            <a:extLst>
              <a:ext uri="{FF2B5EF4-FFF2-40B4-BE49-F238E27FC236}">
                <a16:creationId xmlns:a16="http://schemas.microsoft.com/office/drawing/2014/main" id="{B80DB617-800C-F056-74FF-82B6E1B5C5C1}"/>
              </a:ext>
            </a:extLst>
          </p:cNvPr>
          <p:cNvSpPr/>
          <p:nvPr/>
        </p:nvSpPr>
        <p:spPr>
          <a:xfrm>
            <a:off x="7586858" y="3202858"/>
            <a:ext cx="3687097" cy="34290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41856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074E9D-884D-8C72-9C1F-CD11DCF1D4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B5F731F-5CA6-F4FC-7A33-CAB179F3DBE4}"/>
              </a:ext>
            </a:extLst>
          </p:cNvPr>
          <p:cNvSpPr/>
          <p:nvPr/>
        </p:nvSpPr>
        <p:spPr>
          <a:xfrm>
            <a:off x="-1" y="0"/>
            <a:ext cx="9173497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2A17EEBD-FE84-E913-9A88-95F52A7D2AC5}"/>
              </a:ext>
            </a:extLst>
          </p:cNvPr>
          <p:cNvSpPr/>
          <p:nvPr/>
        </p:nvSpPr>
        <p:spPr>
          <a:xfrm>
            <a:off x="4070555" y="226142"/>
            <a:ext cx="4621161" cy="183863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>
                <a:solidFill>
                  <a:schemeClr val="tx1"/>
                </a:solidFill>
                <a:latin typeface="Bahnschrift Condensed" panose="020B0502040204020203" pitchFamily="34" charset="0"/>
              </a:rPr>
              <a:t>Третий лишний</a:t>
            </a:r>
          </a:p>
        </p:txBody>
      </p:sp>
      <p:pic>
        <p:nvPicPr>
          <p:cNvPr id="5" name="Рисунок 4">
            <a:hlinkClick r:id="rId2" action="ppaction://hlinksldjump"/>
            <a:extLst>
              <a:ext uri="{FF2B5EF4-FFF2-40B4-BE49-F238E27FC236}">
                <a16:creationId xmlns:a16="http://schemas.microsoft.com/office/drawing/2014/main" id="{89A819BA-39F7-DCF1-8BB4-72171AF7F3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7786" y="2772697"/>
            <a:ext cx="2731168" cy="3347884"/>
          </a:xfrm>
          <a:prstGeom prst="rect">
            <a:avLst/>
          </a:prstGeom>
        </p:spPr>
      </p:pic>
      <p:pic>
        <p:nvPicPr>
          <p:cNvPr id="7" name="Рисунок 6">
            <a:hlinkClick r:id="rId2" action="ppaction://hlinksldjump"/>
            <a:extLst>
              <a:ext uri="{FF2B5EF4-FFF2-40B4-BE49-F238E27FC236}">
                <a16:creationId xmlns:a16="http://schemas.microsoft.com/office/drawing/2014/main" id="{8BE9B590-7C56-0836-1C1B-98D4DF4617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718" l="57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70555" y="2064775"/>
            <a:ext cx="3168290" cy="4263501"/>
          </a:xfrm>
          <a:prstGeom prst="rect">
            <a:avLst/>
          </a:prstGeom>
        </p:spPr>
      </p:pic>
      <p:pic>
        <p:nvPicPr>
          <p:cNvPr id="9" name="Рисунок 8">
            <a:hlinkClick r:id="rId7" action="ppaction://hlinksldjump"/>
            <a:extLst>
              <a:ext uri="{FF2B5EF4-FFF2-40B4-BE49-F238E27FC236}">
                <a16:creationId xmlns:a16="http://schemas.microsoft.com/office/drawing/2014/main" id="{7DC9DE93-1A64-A581-431C-9FBEE5A071E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445" y="3382066"/>
            <a:ext cx="2946209" cy="2946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4349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4F9ACC-9312-BBA0-A41D-3452AA9D53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221CA2E-EFCD-04C4-18DC-061BC121D16C}"/>
              </a:ext>
            </a:extLst>
          </p:cNvPr>
          <p:cNvSpPr/>
          <p:nvPr/>
        </p:nvSpPr>
        <p:spPr>
          <a:xfrm>
            <a:off x="-1" y="0"/>
            <a:ext cx="9173497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4DB42670-DBDB-CCB2-196E-E53D8F7C2B43}"/>
              </a:ext>
            </a:extLst>
          </p:cNvPr>
          <p:cNvSpPr/>
          <p:nvPr/>
        </p:nvSpPr>
        <p:spPr>
          <a:xfrm>
            <a:off x="4070555" y="226142"/>
            <a:ext cx="4621161" cy="183863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>
                <a:solidFill>
                  <a:schemeClr val="tx1"/>
                </a:solidFill>
                <a:latin typeface="Bahnschrift Condensed" panose="020B0502040204020203" pitchFamily="34" charset="0"/>
              </a:rPr>
              <a:t>Третий лишний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0084B0D-B0F7-C84B-12CA-FD1CF4D0BE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7786" y="2772697"/>
            <a:ext cx="2731168" cy="334788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5D78327-67B5-3A44-4B48-BA00BFC7A1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718" l="57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70555" y="2064775"/>
            <a:ext cx="3168290" cy="426350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578C67B-8558-AF28-101C-2D356045FA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445" y="3382066"/>
            <a:ext cx="2946209" cy="2946209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D566B536-50BD-C169-6373-0F556B6C49CF}"/>
              </a:ext>
            </a:extLst>
          </p:cNvPr>
          <p:cNvSpPr/>
          <p:nvPr/>
        </p:nvSpPr>
        <p:spPr>
          <a:xfrm>
            <a:off x="7795641" y="3055259"/>
            <a:ext cx="3395815" cy="347593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5869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F132E18-88AB-AF5D-4904-69176AB1651D}"/>
              </a:ext>
            </a:extLst>
          </p:cNvPr>
          <p:cNvSpPr/>
          <p:nvPr/>
        </p:nvSpPr>
        <p:spPr>
          <a:xfrm>
            <a:off x="0" y="2892490"/>
            <a:ext cx="12192000" cy="39655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>
            <a:hlinkClick r:id="rId2" action="ppaction://hlinksldjump"/>
            <a:extLst>
              <a:ext uri="{FF2B5EF4-FFF2-40B4-BE49-F238E27FC236}">
                <a16:creationId xmlns:a16="http://schemas.microsoft.com/office/drawing/2014/main" id="{F8F0BE6C-3730-91A1-92B0-4DBFB610B7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6372" y="2448233"/>
            <a:ext cx="3228756" cy="40853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5229519-DC3F-A9A5-FD7F-98F488DC938D}"/>
              </a:ext>
            </a:extLst>
          </p:cNvPr>
          <p:cNvSpPr txBox="1"/>
          <p:nvPr/>
        </p:nvSpPr>
        <p:spPr>
          <a:xfrm>
            <a:off x="5112092" y="1395107"/>
            <a:ext cx="5728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Bahnschrift Condensed" panose="020B0502040204020203" pitchFamily="34" charset="0"/>
              </a:rPr>
              <a:t>До новых встреч</a:t>
            </a:r>
          </a:p>
        </p:txBody>
      </p:sp>
    </p:spTree>
    <p:extLst>
      <p:ext uri="{BB962C8B-B14F-4D97-AF65-F5344CB8AC3E}">
        <p14:creationId xmlns:p14="http://schemas.microsoft.com/office/powerpoint/2010/main" val="3215056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14 -0.07315 L -0.02214 -0.07268 C -0.02617 -0.08032 -0.02865 -0.08912 -0.03399 -0.09444 C -0.04323 -0.10417 -0.05417 -0.11088 -0.06498 -0.1169 C -0.06849 -0.11921 -0.07175 -0.12199 -0.07539 -0.12338 C -0.08086 -0.12523 -0.08633 -0.12523 -0.09206 -0.12616 C -0.11263 -0.12523 -0.1332 -0.12523 -0.15378 -0.12338 C -0.1612 -0.12268 -0.18763 -0.11204 -0.1905 -0.11088 C -0.19531 -0.10926 -0.2 -0.10602 -0.20495 -0.10579 L -0.22162 -0.10463 C -0.27409 -0.11366 -0.28789 -0.10393 -0.32604 -0.14722 C -0.3388 -0.16204 -0.35521 -0.19815 -0.36354 -0.21875 C -0.3711 -0.23704 -0.37787 -0.25555 -0.38477 -0.27407 C -0.3875 -0.28102 -0.39037 -0.28819 -0.39245 -0.2956 C -0.40143 -0.32569 -0.39805 -0.31829 -0.41107 -0.34583 C -0.41341 -0.35092 -0.41537 -0.35648 -0.41862 -0.36065 C -0.42513 -0.36898 -0.44167 -0.38588 -0.45156 -0.39329 C -0.45534 -0.3963 -0.45912 -0.39861 -0.46315 -0.40092 C -0.46524 -0.40208 -0.46758 -0.40255 -0.46992 -0.40347 C -0.49844 -0.41319 -0.49271 -0.40602 -0.54818 -0.40717 C -0.58906 -0.41412 -0.57292 -0.40972 -0.5974 -0.41736 C -0.60078 -0.4206 -0.6043 -0.42361 -0.60716 -0.42708 C -0.61524 -0.43773 -0.62435 -0.45694 -0.62748 -0.46991 L -0.63425 -0.49884 C -0.63464 -0.50208 -0.63451 -0.50555 -0.63516 -0.5088 C -0.63581 -0.51134 -0.63698 -0.51412 -0.63802 -0.51643 C -0.64583 -0.53125 -0.65221 -0.54305 -0.66133 -0.55532 C -0.66667 -0.56273 -0.67123 -0.5713 -0.67761 -0.57662 C -0.68125 -0.57963 -0.6849 -0.58217 -0.68841 -0.58542 C -0.68985 -0.58704 -0.6905 -0.58981 -0.69219 -0.59051 C -0.69623 -0.59236 -0.70052 -0.59236 -0.70482 -0.59305 C -0.72695 -0.59583 -0.74922 -0.59815 -0.77136 -0.60046 C -0.77292 -0.60139 -0.77409 -0.60208 -0.77539 -0.60278 C -0.78425 -0.61042 -0.80143 -0.63032 -0.80495 -0.63449 C -0.80938 -0.63912 -0.81693 -0.64768 -0.82044 -0.65301 C -0.82318 -0.65741 -0.82617 -0.66204 -0.82826 -0.66667 C -0.83021 -0.6713 -0.83203 -0.67616 -0.83399 -0.68055 C -0.83568 -0.6838 -0.8375 -0.68704 -0.8388 -0.69051 C -0.83998 -0.69305 -0.8405 -0.6963 -0.8418 -0.69907 C -0.84401 -0.70324 -0.84714 -0.70625 -0.84948 -0.71018 C -0.85222 -0.71528 -0.85443 -0.7206 -0.85729 -0.72569 C -0.8625 -0.73449 -0.86758 -0.73958 -0.87357 -0.74815 C -0.87552 -0.75092 -0.88203 -0.76366 -0.88229 -0.76458 C -0.8849 -0.76898 -0.88828 -0.77338 -0.89089 -0.77824 C -0.8931 -0.78194 -0.89453 -0.78565 -0.89675 -0.78935 C -0.89909 -0.79375 -0.90208 -0.79745 -0.90443 -0.80185 C -0.91315 -0.81898 -0.89232 -0.79282 -0.91406 -0.82199 C -0.92018 -0.83009 -0.92735 -0.8368 -0.93347 -0.84491 L -0.94024 -0.85347 C -0.94284 -0.86018 -0.94076 -0.85764 -0.94623 -0.86134 " pathEditMode="relative" rAng="0" ptsTypes="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11" y="-393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07BFE77-9C02-866C-4092-E0D43D7E7D5E}"/>
              </a:ext>
            </a:extLst>
          </p:cNvPr>
          <p:cNvSpPr/>
          <p:nvPr/>
        </p:nvSpPr>
        <p:spPr>
          <a:xfrm>
            <a:off x="0" y="2216726"/>
            <a:ext cx="12192000" cy="4641273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186E829-CD72-538E-48F1-50F2B7625658}"/>
              </a:ext>
            </a:extLst>
          </p:cNvPr>
          <p:cNvSpPr/>
          <p:nvPr/>
        </p:nvSpPr>
        <p:spPr>
          <a:xfrm>
            <a:off x="0" y="0"/>
            <a:ext cx="12192000" cy="221672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6547CE6-20FC-D22E-85F7-C1F96E560AE5}"/>
              </a:ext>
            </a:extLst>
          </p:cNvPr>
          <p:cNvSpPr/>
          <p:nvPr/>
        </p:nvSpPr>
        <p:spPr>
          <a:xfrm>
            <a:off x="5421745" y="1163782"/>
            <a:ext cx="1478170" cy="31387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9900" b="1" cap="none" spc="0" dirty="0">
                <a:ln w="9525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?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6B477C7C-013B-7C47-43B7-847D296DCDBE}"/>
              </a:ext>
            </a:extLst>
          </p:cNvPr>
          <p:cNvSpPr/>
          <p:nvPr/>
        </p:nvSpPr>
        <p:spPr>
          <a:xfrm>
            <a:off x="292085" y="1667164"/>
            <a:ext cx="3600000" cy="2520000"/>
          </a:xfrm>
          <a:prstGeom prst="round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4000" b="-8000"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FB5E91C9-44A7-AE74-D758-E44E264DE917}"/>
              </a:ext>
            </a:extLst>
          </p:cNvPr>
          <p:cNvSpPr/>
          <p:nvPr/>
        </p:nvSpPr>
        <p:spPr>
          <a:xfrm>
            <a:off x="4295999" y="4065527"/>
            <a:ext cx="3600000" cy="2520000"/>
          </a:xfrm>
          <a:prstGeom prst="round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46987C3A-5535-ABCD-CF6A-9CCC688DD507}"/>
              </a:ext>
            </a:extLst>
          </p:cNvPr>
          <p:cNvSpPr/>
          <p:nvPr/>
        </p:nvSpPr>
        <p:spPr>
          <a:xfrm>
            <a:off x="8299915" y="1667164"/>
            <a:ext cx="3600000" cy="2520000"/>
          </a:xfrm>
          <a:prstGeom prst="round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40780F4-4EEA-D307-8C7B-083A80258BB8}"/>
              </a:ext>
            </a:extLst>
          </p:cNvPr>
          <p:cNvSpPr txBox="1"/>
          <p:nvPr/>
        </p:nvSpPr>
        <p:spPr>
          <a:xfrm>
            <a:off x="3109720" y="373432"/>
            <a:ext cx="610222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chemeClr val="tx1"/>
                </a:solidFill>
                <a:latin typeface="Bahnschrift Condensed" panose="020B0502040204020203" pitchFamily="34" charset="0"/>
              </a:rPr>
              <a:t>Почему птицы улетают?</a:t>
            </a:r>
          </a:p>
        </p:txBody>
      </p:sp>
    </p:spTree>
    <p:extLst>
      <p:ext uri="{BB962C8B-B14F-4D97-AF65-F5344CB8AC3E}">
        <p14:creationId xmlns:p14="http://schemas.microsoft.com/office/powerpoint/2010/main" val="383824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A14059E-8B09-59F2-D7BB-A009F9812DC1}"/>
              </a:ext>
            </a:extLst>
          </p:cNvPr>
          <p:cNvSpPr/>
          <p:nvPr/>
        </p:nvSpPr>
        <p:spPr>
          <a:xfrm>
            <a:off x="0" y="2549236"/>
            <a:ext cx="12192000" cy="43087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1F47440-CFD2-D266-617C-44DD07FB4C5F}"/>
              </a:ext>
            </a:extLst>
          </p:cNvPr>
          <p:cNvSpPr/>
          <p:nvPr/>
        </p:nvSpPr>
        <p:spPr>
          <a:xfrm>
            <a:off x="9984509" y="0"/>
            <a:ext cx="2207491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CB147130-E85D-62BF-085E-5FA26C8476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718" l="57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041046" y="-4412682"/>
            <a:ext cx="4365497" cy="5874557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1F84A40F-C0DE-0812-C7A6-08310D2A5D91}"/>
              </a:ext>
            </a:extLst>
          </p:cNvPr>
          <p:cNvSpPr txBox="1"/>
          <p:nvPr/>
        </p:nvSpPr>
        <p:spPr>
          <a:xfrm>
            <a:off x="5024283" y="0"/>
            <a:ext cx="13568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latin typeface="Bahnschrift Condensed" panose="020B0502040204020203" pitchFamily="34" charset="0"/>
              </a:rPr>
              <a:t>Гуси</a:t>
            </a:r>
          </a:p>
        </p:txBody>
      </p:sp>
      <p:pic>
        <p:nvPicPr>
          <p:cNvPr id="25" name="gus_-_zvuki_gusya">
            <a:hlinkClick r:id="" action="ppaction://media"/>
            <a:extLst>
              <a:ext uri="{FF2B5EF4-FFF2-40B4-BE49-F238E27FC236}">
                <a16:creationId xmlns:a16="http://schemas.microsoft.com/office/drawing/2014/main" id="{873126FD-85A0-001D-D5C9-C1A23B1BD84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235738" y="546404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234 0.22963 L 0.40169 0.6775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61" y="22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7872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A14059E-8B09-59F2-D7BB-A009F9812DC1}"/>
              </a:ext>
            </a:extLst>
          </p:cNvPr>
          <p:cNvSpPr/>
          <p:nvPr/>
        </p:nvSpPr>
        <p:spPr>
          <a:xfrm>
            <a:off x="0" y="2549236"/>
            <a:ext cx="12192000" cy="43087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1F47440-CFD2-D266-617C-44DD07FB4C5F}"/>
              </a:ext>
            </a:extLst>
          </p:cNvPr>
          <p:cNvSpPr/>
          <p:nvPr/>
        </p:nvSpPr>
        <p:spPr>
          <a:xfrm>
            <a:off x="9984509" y="0"/>
            <a:ext cx="2207491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F84A40F-C0DE-0812-C7A6-08310D2A5D91}"/>
              </a:ext>
            </a:extLst>
          </p:cNvPr>
          <p:cNvSpPr txBox="1"/>
          <p:nvPr/>
        </p:nvSpPr>
        <p:spPr>
          <a:xfrm>
            <a:off x="2782529" y="149726"/>
            <a:ext cx="51127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latin typeface="Bahnschrift Condensed" panose="020B0502040204020203" pitchFamily="34" charset="0"/>
              </a:rPr>
              <a:t>Ласточки и стрижи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386F8A7-1DFF-9D19-43DD-82FB62F4C8C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35294" y="611391"/>
            <a:ext cx="4301613" cy="506361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0DE7B9A-C3B2-C2E8-D691-510F76CC3AA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389046" y="-4798141"/>
            <a:ext cx="3792136" cy="4798141"/>
          </a:xfrm>
          <a:prstGeom prst="rect">
            <a:avLst/>
          </a:prstGeom>
        </p:spPr>
      </p:pic>
      <p:pic>
        <p:nvPicPr>
          <p:cNvPr id="8" name="12207">
            <a:hlinkClick r:id="" action="ppaction://media"/>
            <a:extLst>
              <a:ext uri="{FF2B5EF4-FFF2-40B4-BE49-F238E27FC236}">
                <a16:creationId xmlns:a16="http://schemas.microsoft.com/office/drawing/2014/main" id="{5BE32956-8B75-DF95-B77C-E3B1382375C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34065" y="5444613"/>
            <a:ext cx="609600" cy="609600"/>
          </a:xfrm>
          <a:prstGeom prst="rect">
            <a:avLst/>
          </a:prstGeom>
        </p:spPr>
      </p:pic>
      <p:pic>
        <p:nvPicPr>
          <p:cNvPr id="9" name="zvuki-chernogo-strizha">
            <a:hlinkClick r:id="" action="ppaction://media"/>
            <a:extLst>
              <a:ext uri="{FF2B5EF4-FFF2-40B4-BE49-F238E27FC236}">
                <a16:creationId xmlns:a16="http://schemas.microsoft.com/office/drawing/2014/main" id="{DB622241-C908-A4AB-2068-7B9FC6E2EA2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291483" y="558897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533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1.48148E-6 L 0.22279 -1.48148E-6 C 0.3224 -1.48148E-6 0.27644 0.33056 0.27644 0.52014 C 0.27644 0.66181 0.44558 0.70787 0.44558 0.84977 " pathEditMode="relative" rAng="0" ptsTypes="AAAA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79" y="42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54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1106 0.04931 L -0.31106 0.04954 C -0.31028 0.025 -0.30729 -0.03171 -0.31106 -0.05277 C -0.31367 -0.06689 -0.32955 -0.07939 -0.33789 -0.08703 C -0.34375 -0.08472 -0.34974 -0.0824 -0.35534 -0.07963 C -0.35807 -0.07824 -0.36041 -0.075 -0.36328 -0.07384 C -0.36992 -0.07106 -0.37708 -0.07037 -0.38398 -0.06828 C -0.39726 -0.06389 -0.41028 -0.05926 -0.42356 -0.05463 C -0.43815 -0.0368 -0.422 -0.05764 -0.4345 -0.03727 C -0.43737 -0.03264 -0.44114 -0.02847 -0.44401 -0.02384 C -0.44622 -0.02014 -0.44752 -0.01551 -0.45039 -0.0125 C -0.45234 -0.00972 -0.45573 -0.00879 -0.45833 -0.00648 C -0.46419 -0.00092 -0.46979 0.00533 -0.47565 0.01088 C -0.48073 0.01551 -0.48659 0.01898 -0.49153 0.02408 C -0.50247 0.03635 -0.50859 0.04838 -0.51679 0.06273 L -0.51979 0.07639 " pathEditMode="relative" rAng="0" ptsTypes="AAAAAAAAAAAAAAAA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52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405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A14059E-8B09-59F2-D7BB-A009F9812DC1}"/>
              </a:ext>
            </a:extLst>
          </p:cNvPr>
          <p:cNvSpPr/>
          <p:nvPr/>
        </p:nvSpPr>
        <p:spPr>
          <a:xfrm>
            <a:off x="-29497" y="2549236"/>
            <a:ext cx="12192000" cy="43087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1F47440-CFD2-D266-617C-44DD07FB4C5F}"/>
              </a:ext>
            </a:extLst>
          </p:cNvPr>
          <p:cNvSpPr/>
          <p:nvPr/>
        </p:nvSpPr>
        <p:spPr>
          <a:xfrm>
            <a:off x="9984509" y="0"/>
            <a:ext cx="2207491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A0459B8-33B9-F89D-428A-E6EE24E9E6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975348" y="82294"/>
            <a:ext cx="3749324" cy="474914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3C38E20-FBD3-547D-A1F8-86122B2AD838}"/>
              </a:ext>
            </a:extLst>
          </p:cNvPr>
          <p:cNvSpPr txBox="1"/>
          <p:nvPr/>
        </p:nvSpPr>
        <p:spPr>
          <a:xfrm>
            <a:off x="4306529" y="82294"/>
            <a:ext cx="17599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latin typeface="Bahnschrift Condensed" panose="020B0502040204020203" pitchFamily="34" charset="0"/>
              </a:rPr>
              <a:t>Грачи</a:t>
            </a:r>
          </a:p>
        </p:txBody>
      </p:sp>
      <p:pic>
        <p:nvPicPr>
          <p:cNvPr id="10" name="grach-1">
            <a:hlinkClick r:id="" action="ppaction://media"/>
            <a:extLst>
              <a:ext uri="{FF2B5EF4-FFF2-40B4-BE49-F238E27FC236}">
                <a16:creationId xmlns:a16="http://schemas.microsoft.com/office/drawing/2014/main" id="{2CECC8DA-9F79-992A-A209-DFBDB44FB84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2619" y="570025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151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086 -0.02731 L -0.08086 -0.02708 L -0.09453 -0.03264 C -0.09753 -0.03379 -0.10052 -0.03541 -0.10378 -0.03565 L -0.1138 -0.03472 C -0.11537 -0.03217 -0.11745 -0.03009 -0.11875 -0.02731 C -0.12188 -0.02106 -0.1224 -0.01643 -0.12552 -0.01111 C -0.12617 -0.00972 -0.12734 -0.00903 -0.128 -0.00764 C -0.12917 -0.00625 -0.13008 -0.00393 -0.13138 -0.00231 C -0.13503 0.00185 -0.13776 0.00417 -0.14141 0.00718 C -0.14427 0.01273 -0.1474 0.01783 -0.14987 0.02338 C -0.15508 0.03542 -0.15261 0.03009 -0.15742 0.03959 L -0.24401 0.06574 L -0.3237 0.04722 L -0.37331 0.13889 L -0.46914 0.10648 L -0.5849 0.28704 " pathEditMode="relative" rAng="0" ptsTypes="AAAAAAAAAAAAAAAAA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08" y="15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716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A14059E-8B09-59F2-D7BB-A009F9812DC1}"/>
              </a:ext>
            </a:extLst>
          </p:cNvPr>
          <p:cNvSpPr/>
          <p:nvPr/>
        </p:nvSpPr>
        <p:spPr>
          <a:xfrm>
            <a:off x="-29497" y="2549236"/>
            <a:ext cx="12192000" cy="43087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1F47440-CFD2-D266-617C-44DD07FB4C5F}"/>
              </a:ext>
            </a:extLst>
          </p:cNvPr>
          <p:cNvSpPr/>
          <p:nvPr/>
        </p:nvSpPr>
        <p:spPr>
          <a:xfrm>
            <a:off x="9984509" y="0"/>
            <a:ext cx="2207491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3C38E20-FBD3-547D-A1F8-86122B2AD838}"/>
              </a:ext>
            </a:extLst>
          </p:cNvPr>
          <p:cNvSpPr txBox="1"/>
          <p:nvPr/>
        </p:nvSpPr>
        <p:spPr>
          <a:xfrm>
            <a:off x="4306529" y="82294"/>
            <a:ext cx="23105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latin typeface="Bahnschrift Condensed" panose="020B0502040204020203" pitchFamily="34" charset="0"/>
              </a:rPr>
              <a:t>Скворцы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31C0CB7-A50A-49C1-7202-3315D18FAD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528856" y="1484670"/>
            <a:ext cx="4327358" cy="5304503"/>
          </a:xfrm>
          <a:prstGeom prst="rect">
            <a:avLst/>
          </a:prstGeom>
        </p:spPr>
      </p:pic>
      <p:pic>
        <p:nvPicPr>
          <p:cNvPr id="7" name="527808">
            <a:hlinkClick r:id="" action="ppaction://media"/>
            <a:extLst>
              <a:ext uri="{FF2B5EF4-FFF2-40B4-BE49-F238E27FC236}">
                <a16:creationId xmlns:a16="http://schemas.microsoft.com/office/drawing/2014/main" id="{CA2E7518-47F6-EAF3-026C-328D9792F26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962968" y="579857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595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937 -0.00417 L 0.10937 -0.00393 C 0.11562 -0.01273 0.12083 -0.0243 0.12799 -0.02986 C 0.14349 -0.0419 0.17617 -0.0493 0.19323 -0.05417 C 0.20638 -0.05 0.22018 -0.04954 0.23268 -0.04143 C 0.23685 -0.03843 0.23867 -0.02917 0.24154 -0.02268 C 0.24414 -0.01713 0.24648 -0.01134 0.24883 -0.00555 C 0.25 -0.00278 0.25117 -7.40741E-7 0.25208 0.00301 C 0.25286 0.00579 0.25312 0.0088 0.25365 0.01181 C 0.25534 -0.00324 0.25469 -0.01829 0.26172 -0.02847 C 0.2668 -0.03565 0.27786 -0.04699 0.27786 -0.04676 C 0.28646 -0.04282 0.29544 -0.04028 0.30365 -0.03426 C 0.30716 -0.03148 0.30977 -0.02569 0.3125 -0.0213 C 0.31914 -0.01065 0.31797 -0.01134 0.32305 0.00301 C 0.32487 -0.00255 0.32591 -0.00972 0.32865 -0.01412 C 0.33268 -0.0206 0.33815 -0.02477 0.34323 -0.02847 C 0.36367 -0.04352 0.36237 -0.04097 0.38112 -0.04282 C 0.38385 -0.0419 0.38672 -0.0419 0.38919 -0.03981 C 0.39297 -0.03704 0.39648 -0.0331 0.39961 -0.02847 C 0.40286 -0.02361 0.40664 -0.01018 0.40859 -0.00417 C 0.40885 -0.00208 0.40898 0.00347 0.40937 0.00162 C 0.41523 -0.02477 0.40664 -0.01366 0.41901 -0.03565 C 0.4276 -0.05093 0.43893 -0.05139 0.45052 -0.05718 C 0.48893 -0.05324 0.48385 -0.06805 0.50052 -0.04421 C 0.50404 -0.03912 0.50742 -0.0338 0.51094 -0.02847 C 0.51198 -0.02315 0.51289 -0.01782 0.51419 -0.01273 C 0.51927 0.00648 0.51589 -0.0125 0.51901 0.00162 C 0.51914 0.00208 0.51901 0.00255 0.51901 0.00301 " pathEditMode="relative" rAng="0" ptsTypes="AAAAAAAAAAAAAAAAAAAAAAAAAAAA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82" y="-1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4023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A14059E-8B09-59F2-D7BB-A009F9812DC1}"/>
              </a:ext>
            </a:extLst>
          </p:cNvPr>
          <p:cNvSpPr/>
          <p:nvPr/>
        </p:nvSpPr>
        <p:spPr>
          <a:xfrm>
            <a:off x="-29497" y="2549236"/>
            <a:ext cx="12192000" cy="43087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1F47440-CFD2-D266-617C-44DD07FB4C5F}"/>
              </a:ext>
            </a:extLst>
          </p:cNvPr>
          <p:cNvSpPr/>
          <p:nvPr/>
        </p:nvSpPr>
        <p:spPr>
          <a:xfrm>
            <a:off x="9984509" y="0"/>
            <a:ext cx="2207491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3C38E20-FBD3-547D-A1F8-86122B2AD838}"/>
              </a:ext>
            </a:extLst>
          </p:cNvPr>
          <p:cNvSpPr txBox="1"/>
          <p:nvPr/>
        </p:nvSpPr>
        <p:spPr>
          <a:xfrm>
            <a:off x="4306529" y="82294"/>
            <a:ext cx="23105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latin typeface="Bahnschrift Condensed" panose="020B0502040204020203" pitchFamily="34" charset="0"/>
              </a:rPr>
              <a:t>Лебеди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4DC8EDD-6DFD-3B76-588D-12A4DBC816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85156" y="-4308764"/>
            <a:ext cx="5326162" cy="6858000"/>
          </a:xfrm>
          <a:prstGeom prst="rect">
            <a:avLst/>
          </a:prstGeom>
        </p:spPr>
      </p:pic>
      <p:pic>
        <p:nvPicPr>
          <p:cNvPr id="8" name="sound_15513">
            <a:hlinkClick r:id="" action="ppaction://media"/>
            <a:extLst>
              <a:ext uri="{FF2B5EF4-FFF2-40B4-BE49-F238E27FC236}">
                <a16:creationId xmlns:a16="http://schemas.microsoft.com/office/drawing/2014/main" id="{B6690F3E-900C-1A65-E95F-AAB73501647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088254" y="54347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489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336 0.21944 L 0.04336 0.21968 C 0.05795 0.21343 0.07214 0.20486 0.08698 0.20139 C 0.1392 0.18912 0.14857 0.19583 0.19909 0.20486 C 0.21081 0.21736 0.22383 0.22731 0.23438 0.24213 C 0.24349 0.25509 0.26602 0.30903 0.27292 0.32546 C 0.27552 0.34097 0.2819 0.38009 0.2836 0.3963 C 0.28451 0.40509 0.28438 0.41412 0.28503 0.42268 C 0.2862 0.43495 0.28789 0.44699 0.28907 0.45903 C 0.29206 0.48704 0.29506 0.53218 0.30209 0.55278 C 0.30742 0.56829 0.31016 0.58704 0.31823 0.59977 C 0.32357 0.60833 0.32826 0.61782 0.33438 0.625 C 0.33946 0.63125 0.34558 0.63495 0.35131 0.63958 C 0.36237 0.64861 0.35847 0.6463 0.36979 0.64792 C 0.37878 0.64745 0.38789 0.65046 0.39636 0.64676 C 0.40508 0.64282 0.4112 0.63009 0.41979 0.62616 C 0.44232 0.61643 0.43282 0.62083 0.44883 0.61296 C 0.46823 0.61343 0.48933 0.60602 0.5069 0.62153 C 0.50925 0.62338 0.51068 0.62685 0.51263 0.62986 C 0.5155 0.63472 0.51524 0.63426 0.51667 0.63819 " pathEditMode="relative" rAng="0" ptsTypes="AAAAAAAAAAAAAAAAAAAA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59" y="20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8038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A14059E-8B09-59F2-D7BB-A009F9812DC1}"/>
              </a:ext>
            </a:extLst>
          </p:cNvPr>
          <p:cNvSpPr/>
          <p:nvPr/>
        </p:nvSpPr>
        <p:spPr>
          <a:xfrm>
            <a:off x="-29497" y="2549236"/>
            <a:ext cx="12192000" cy="43087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1F47440-CFD2-D266-617C-44DD07FB4C5F}"/>
              </a:ext>
            </a:extLst>
          </p:cNvPr>
          <p:cNvSpPr/>
          <p:nvPr/>
        </p:nvSpPr>
        <p:spPr>
          <a:xfrm>
            <a:off x="9984509" y="0"/>
            <a:ext cx="2207491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3C38E20-FBD3-547D-A1F8-86122B2AD838}"/>
              </a:ext>
            </a:extLst>
          </p:cNvPr>
          <p:cNvSpPr txBox="1"/>
          <p:nvPr/>
        </p:nvSpPr>
        <p:spPr>
          <a:xfrm>
            <a:off x="4306529" y="82294"/>
            <a:ext cx="23105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latin typeface="Bahnschrift Condensed" panose="020B0502040204020203" pitchFamily="34" charset="0"/>
              </a:rPr>
              <a:t>Кукушки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3F570C1-14B7-26C7-6A50-4E8954FD24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19697" y1="42890" x2="17519" y2="48638"/>
                        <a14:foregroundMark x1="16761" y1="50151" x2="21117" y2="623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8181" y="-1587634"/>
            <a:ext cx="4142936" cy="5186516"/>
          </a:xfrm>
          <a:prstGeom prst="rect">
            <a:avLst/>
          </a:prstGeom>
        </p:spPr>
      </p:pic>
      <p:pic>
        <p:nvPicPr>
          <p:cNvPr id="7" name="zvuk-kukushki">
            <a:hlinkClick r:id="" action="ppaction://media"/>
            <a:extLst>
              <a:ext uri="{FF2B5EF4-FFF2-40B4-BE49-F238E27FC236}">
                <a16:creationId xmlns:a16="http://schemas.microsoft.com/office/drawing/2014/main" id="{29AD8927-0F8E-A408-10CD-1EBC1565AD7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42451" y="55134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551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547 0.08727 L -0.10547 0.08727 C -0.1095 0.08912 -0.11354 0.0912 -0.11758 0.09282 C -0.12031 0.09398 -0.12305 0.09421 -0.12565 0.09583 C -0.12747 0.09676 -0.12878 0.0993 -0.1306 0.1 C -0.13581 0.10231 -0.14128 0.10254 -0.14661 0.1044 C -0.14987 0.10555 -0.15312 0.10741 -0.15638 0.10856 C -0.15898 0.10972 -0.16172 0.11041 -0.16445 0.11157 C -0.17161 0.11481 -0.17187 0.11551 -0.17812 0.12014 C -0.1806 0.12592 -0.1832 0.13125 -0.18542 0.13727 C -0.1888 0.14699 -0.19088 0.15671 -0.19258 0.16736 C -0.19349 0.17315 -0.19427 0.17893 -0.19505 0.18472 C -0.19544 0.19236 -0.19687 0.225 -0.19831 0.22754 C -0.20104 0.23287 -0.20638 0.22847 -0.21042 0.22893 C -0.21823 0.22847 -0.22604 0.2287 -0.23372 0.22754 C -0.2362 0.22731 -0.23854 0.22546 -0.24101 0.22477 C -0.2431 0.22407 -0.24531 0.22384 -0.24753 0.22338 C -0.25013 0.22083 -0.25273 0.21782 -0.2556 0.2162 C -0.25859 0.21435 -0.26198 0.21435 -0.26523 0.21319 C -0.26849 0.21203 -0.27161 0.21041 -0.27487 0.20903 C -0.28424 0.20949 -0.29375 0.20856 -0.30312 0.21041 C -0.30573 0.21088 -0.30794 0.21412 -0.31042 0.2162 C -0.31875 0.22315 -0.31575 0.22037 -0.32331 0.23194 C -0.32435 0.23565 -0.32539 0.23958 -0.32656 0.24328 C -0.32747 0.24676 -0.32891 0.24977 -0.32969 0.25347 C -0.33359 0.26991 -0.33138 0.27731 -0.33854 0.29491 C -0.35976 0.34676 -0.33034 0.27384 -0.35065 0.32801 C -0.35234 0.33241 -0.35469 0.33611 -0.35638 0.34074 C -0.36419 0.36319 -0.35768 0.35578 -0.37005 0.37662 C -0.3724 0.38078 -0.37539 0.38356 -0.37812 0.3868 C -0.4 0.4118 -0.38984 0.40139 -0.42331 0.4125 C -0.42591 0.41342 -0.43138 0.41528 -0.43138 0.41528 L -0.46601 0.4125 C -0.46927 0.41227 -0.47253 0.4118 -0.47565 0.41111 C -0.47838 0.41041 -0.48099 0.40856 -0.48372 0.4081 C -0.50208 0.40602 -0.52031 0.40532 -0.53854 0.40393 C -0.55898 0.40486 -0.57943 0.40509 -0.59987 0.40671 C -0.60182 0.40694 -0.60365 0.40879 -0.6056 0.40972 C -0.64427 0.42754 -0.60495 0.40856 -0.62331 0.41828 C -0.62708 0.42014 -0.6345 0.42407 -0.6345 0.42407 " pathEditMode="relative" ptsTypes="AAAAAAAAAAAAAAAAAAAAAAAAAAAAAAAAAAAAAAAA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8758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6AE16A9-3DFD-9E7A-F2E9-6E50131A2E93}"/>
              </a:ext>
            </a:extLst>
          </p:cNvPr>
          <p:cNvSpPr/>
          <p:nvPr/>
        </p:nvSpPr>
        <p:spPr>
          <a:xfrm>
            <a:off x="-1" y="0"/>
            <a:ext cx="9173497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9C4F17C7-2BEB-132B-7F9A-84A13A829D30}"/>
              </a:ext>
            </a:extLst>
          </p:cNvPr>
          <p:cNvSpPr/>
          <p:nvPr/>
        </p:nvSpPr>
        <p:spPr>
          <a:xfrm>
            <a:off x="4070555" y="226142"/>
            <a:ext cx="4621161" cy="183863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>
                <a:solidFill>
                  <a:schemeClr val="tx1"/>
                </a:solidFill>
                <a:latin typeface="Bahnschrift Condensed" panose="020B0502040204020203" pitchFamily="34" charset="0"/>
              </a:rPr>
              <a:t>Третий лишний</a:t>
            </a:r>
          </a:p>
        </p:txBody>
      </p:sp>
      <p:pic>
        <p:nvPicPr>
          <p:cNvPr id="5" name="Рисунок 4">
            <a:hlinkClick r:id="rId2" action="ppaction://hlinksldjump"/>
            <a:extLst>
              <a:ext uri="{FF2B5EF4-FFF2-40B4-BE49-F238E27FC236}">
                <a16:creationId xmlns:a16="http://schemas.microsoft.com/office/drawing/2014/main" id="{ED0A8EDB-0D22-875A-8913-B2EBCE1B96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7786" y="2772697"/>
            <a:ext cx="2731168" cy="3347884"/>
          </a:xfrm>
          <a:prstGeom prst="rect">
            <a:avLst/>
          </a:prstGeom>
        </p:spPr>
      </p:pic>
      <p:pic>
        <p:nvPicPr>
          <p:cNvPr id="7" name="Рисунок 6">
            <a:hlinkClick r:id="rId2" action="ppaction://hlinksldjump"/>
            <a:extLst>
              <a:ext uri="{FF2B5EF4-FFF2-40B4-BE49-F238E27FC236}">
                <a16:creationId xmlns:a16="http://schemas.microsoft.com/office/drawing/2014/main" id="{FF768B53-D99E-700E-0D04-D48EEA1AFC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314" y="2035278"/>
            <a:ext cx="3228756" cy="4085303"/>
          </a:xfrm>
          <a:prstGeom prst="rect">
            <a:avLst/>
          </a:prstGeom>
        </p:spPr>
      </p:pic>
      <p:pic>
        <p:nvPicPr>
          <p:cNvPr id="9" name="Рисунок 8">
            <a:hlinkClick r:id="rId7" action="ppaction://hlinksldjump"/>
            <a:extLst>
              <a:ext uri="{FF2B5EF4-FFF2-40B4-BE49-F238E27FC236}">
                <a16:creationId xmlns:a16="http://schemas.microsoft.com/office/drawing/2014/main" id="{6B498160-40DD-E20F-609B-8F67BB42438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2441" y="3323918"/>
            <a:ext cx="2938616" cy="2938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81218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35</Words>
  <Application>Microsoft Office PowerPoint</Application>
  <PresentationFormat>Широкоэкранный</PresentationFormat>
  <Paragraphs>18</Paragraphs>
  <Slides>17</Slides>
  <Notes>0</Notes>
  <HiddenSlides>0</HiddenSlides>
  <MMClips>8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Bahnschrift Condensed</vt:lpstr>
      <vt:lpstr>Calibri</vt:lpstr>
      <vt:lpstr>Calibri Light</vt:lpstr>
      <vt:lpstr>Тема Office</vt:lpstr>
      <vt:lpstr>Перелетные  птицы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Татьяна Багунова</dc:creator>
  <cp:lastModifiedBy>Татьяна Багунова</cp:lastModifiedBy>
  <cp:revision>24</cp:revision>
  <dcterms:created xsi:type="dcterms:W3CDTF">2025-12-13T16:47:54Z</dcterms:created>
  <dcterms:modified xsi:type="dcterms:W3CDTF">2025-12-13T19:40:03Z</dcterms:modified>
</cp:coreProperties>
</file>